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38" r:id="rId4"/>
  </p:sldMasterIdLst>
  <p:notesMasterIdLst>
    <p:notesMasterId r:id="rId21"/>
  </p:notesMasterIdLst>
  <p:handoutMasterIdLst>
    <p:handoutMasterId r:id="rId22"/>
  </p:handoutMasterIdLst>
  <p:sldIdLst>
    <p:sldId id="256" r:id="rId5"/>
    <p:sldId id="341" r:id="rId6"/>
    <p:sldId id="342" r:id="rId7"/>
    <p:sldId id="334" r:id="rId8"/>
    <p:sldId id="268" r:id="rId9"/>
    <p:sldId id="338" r:id="rId10"/>
    <p:sldId id="257" r:id="rId11"/>
    <p:sldId id="343" r:id="rId12"/>
    <p:sldId id="339" r:id="rId13"/>
    <p:sldId id="265" r:id="rId14"/>
    <p:sldId id="330" r:id="rId15"/>
    <p:sldId id="344" r:id="rId16"/>
    <p:sldId id="333" r:id="rId17"/>
    <p:sldId id="337" r:id="rId18"/>
    <p:sldId id="347" r:id="rId19"/>
    <p:sldId id="335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structions" id="{6717A319-B953-404B-99C2-3F68558091E4}">
          <p14:sldIdLst>
            <p14:sldId id="256"/>
            <p14:sldId id="341"/>
            <p14:sldId id="342"/>
            <p14:sldId id="334"/>
            <p14:sldId id="268"/>
            <p14:sldId id="338"/>
            <p14:sldId id="257"/>
            <p14:sldId id="343"/>
            <p14:sldId id="339"/>
            <p14:sldId id="265"/>
            <p14:sldId id="330"/>
            <p14:sldId id="344"/>
            <p14:sldId id="333"/>
            <p14:sldId id="337"/>
            <p14:sldId id="347"/>
            <p14:sldId id="335"/>
          </p14:sldIdLst>
        </p14:section>
        <p14:section name="Tips &amp; Tricks" id="{AD118CEC-3A0A-4FA6-8296-59906DE981EA}">
          <p14:sldIdLst/>
        </p14:section>
        <p14:section name="Sample Layouts" id="{CBA130E3-9F8A-4AA3-8689-BA53B4D63456}">
          <p14:sldIdLst/>
        </p14:section>
        <p14:section name="Graphics" id="{A785D6B3-B279-4814-BB82-4EAE0FA3247A}">
          <p14:sldIdLst/>
        </p14:section>
        <p14:section name="Icons" id="{E7647978-D7F8-42EA-A8C6-68603F28A2CD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AF28E656-00E4-4030-47FA-EC04C699B24C}" name="Willse, Kate" initials="WK" userId="S::Kathryn.Willse@corebts.com::843eacb1-c71f-4b25-8b70-42b5f60ec392" providerId="AD"/>
  <p188:author id="{B2EAA759-D85F-F1C8-ADD0-8B37BFC39D18}" name="Dettwiler, Missy" initials="DM" userId="S::missy.dettwiler@corebts.com::8ab9a1c6-3d9a-4d8f-9112-cb3b6c109791" providerId="AD"/>
  <p188:author id="{9BAE928A-99FE-2481-68D8-F7C84ADEDFD1}" name="Willse, Kate" initials="WK" userId="S::kathryn.willse@corebts.com::843eacb1-c71f-4b25-8b70-42b5f60ec392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A4D85"/>
    <a:srgbClr val="EDE11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4E9623E-F098-40D4-AFF3-5AD85A27B683}" v="15" dt="2023-07-25T13:15:18.87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75628" autoAdjust="0"/>
  </p:normalViewPr>
  <p:slideViewPr>
    <p:cSldViewPr snapToGrid="0">
      <p:cViewPr varScale="1">
        <p:scale>
          <a:sx n="65" d="100"/>
          <a:sy n="65" d="100"/>
        </p:scale>
        <p:origin x="1358" y="43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>
        <p:scale>
          <a:sx n="1" d="2"/>
          <a:sy n="1" d="2"/>
        </p:scale>
        <p:origin x="3480" y="485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raig Jeffords" userId="a33befbe-81b8-4cef-ac48-5f2a75b79430" providerId="ADAL" clId="{34E9623E-F098-40D4-AFF3-5AD85A27B683}"/>
    <pc:docChg chg="undo custSel addSld modSld sldOrd modSection">
      <pc:chgData name="Craig Jeffords" userId="a33befbe-81b8-4cef-ac48-5f2a75b79430" providerId="ADAL" clId="{34E9623E-F098-40D4-AFF3-5AD85A27B683}" dt="2023-07-25T16:51:28.758" v="4856"/>
      <pc:docMkLst>
        <pc:docMk/>
      </pc:docMkLst>
      <pc:sldChg chg="modSp mod modClrScheme chgLayout">
        <pc:chgData name="Craig Jeffords" userId="a33befbe-81b8-4cef-ac48-5f2a75b79430" providerId="ADAL" clId="{34E9623E-F098-40D4-AFF3-5AD85A27B683}" dt="2023-07-21T22:05:24.727" v="48" actId="313"/>
        <pc:sldMkLst>
          <pc:docMk/>
          <pc:sldMk cId="3593001004" sldId="256"/>
        </pc:sldMkLst>
        <pc:spChg chg="mod ord">
          <ac:chgData name="Craig Jeffords" userId="a33befbe-81b8-4cef-ac48-5f2a75b79430" providerId="ADAL" clId="{34E9623E-F098-40D4-AFF3-5AD85A27B683}" dt="2023-07-21T22:05:24.727" v="48" actId="313"/>
          <ac:spMkLst>
            <pc:docMk/>
            <pc:sldMk cId="3593001004" sldId="256"/>
            <ac:spMk id="2" creationId="{E5AB0EA2-C4F1-453E-9D87-F59689A0C83C}"/>
          </ac:spMkLst>
        </pc:spChg>
        <pc:spChg chg="mod ord">
          <ac:chgData name="Craig Jeffords" userId="a33befbe-81b8-4cef-ac48-5f2a75b79430" providerId="ADAL" clId="{34E9623E-F098-40D4-AFF3-5AD85A27B683}" dt="2023-07-21T22:05:15.886" v="46" actId="700"/>
          <ac:spMkLst>
            <pc:docMk/>
            <pc:sldMk cId="3593001004" sldId="256"/>
            <ac:spMk id="3" creationId="{42B108CB-2E74-432D-892F-685C8EF795F1}"/>
          </ac:spMkLst>
        </pc:spChg>
      </pc:sldChg>
      <pc:sldChg chg="modSp mod modNotesTx">
        <pc:chgData name="Craig Jeffords" userId="a33befbe-81b8-4cef-ac48-5f2a75b79430" providerId="ADAL" clId="{34E9623E-F098-40D4-AFF3-5AD85A27B683}" dt="2023-07-25T14:01:08.944" v="2169" actId="114"/>
        <pc:sldMkLst>
          <pc:docMk/>
          <pc:sldMk cId="920918996" sldId="257"/>
        </pc:sldMkLst>
        <pc:spChg chg="mod">
          <ac:chgData name="Craig Jeffords" userId="a33befbe-81b8-4cef-ac48-5f2a75b79430" providerId="ADAL" clId="{34E9623E-F098-40D4-AFF3-5AD85A27B683}" dt="2023-07-25T03:29:55.989" v="651" actId="20577"/>
          <ac:spMkLst>
            <pc:docMk/>
            <pc:sldMk cId="920918996" sldId="257"/>
            <ac:spMk id="2" creationId="{49358F02-7CC6-4C85-A115-4A1C52B9575C}"/>
          </ac:spMkLst>
        </pc:spChg>
        <pc:spChg chg="mod">
          <ac:chgData name="Craig Jeffords" userId="a33befbe-81b8-4cef-ac48-5f2a75b79430" providerId="ADAL" clId="{34E9623E-F098-40D4-AFF3-5AD85A27B683}" dt="2023-07-25T14:01:08.944" v="2169" actId="114"/>
          <ac:spMkLst>
            <pc:docMk/>
            <pc:sldMk cId="920918996" sldId="257"/>
            <ac:spMk id="3" creationId="{AC7DB502-2CB6-43F3-A554-8B9F2DF32944}"/>
          </ac:spMkLst>
        </pc:spChg>
      </pc:sldChg>
      <pc:sldChg chg="addSp delSp modSp mod ord modClrScheme chgLayout">
        <pc:chgData name="Craig Jeffords" userId="a33befbe-81b8-4cef-ac48-5f2a75b79430" providerId="ADAL" clId="{34E9623E-F098-40D4-AFF3-5AD85A27B683}" dt="2023-07-25T16:46:47.930" v="4641" actId="20577"/>
        <pc:sldMkLst>
          <pc:docMk/>
          <pc:sldMk cId="699728669" sldId="259"/>
        </pc:sldMkLst>
        <pc:spChg chg="del mod ord">
          <ac:chgData name="Craig Jeffords" userId="a33befbe-81b8-4cef-ac48-5f2a75b79430" providerId="ADAL" clId="{34E9623E-F098-40D4-AFF3-5AD85A27B683}" dt="2023-07-21T22:10:30.584" v="51" actId="478"/>
          <ac:spMkLst>
            <pc:docMk/>
            <pc:sldMk cId="699728669" sldId="259"/>
            <ac:spMk id="2" creationId="{BAC1F4A8-70E6-4665-AD1B-33D40B022884}"/>
          </ac:spMkLst>
        </pc:spChg>
        <pc:spChg chg="add mod ord">
          <ac:chgData name="Craig Jeffords" userId="a33befbe-81b8-4cef-ac48-5f2a75b79430" providerId="ADAL" clId="{34E9623E-F098-40D4-AFF3-5AD85A27B683}" dt="2023-07-25T16:46:47.930" v="4641" actId="20577"/>
          <ac:spMkLst>
            <pc:docMk/>
            <pc:sldMk cId="699728669" sldId="259"/>
            <ac:spMk id="5" creationId="{21B5CF80-D857-2614-0CBA-407EB095EAA0}"/>
          </ac:spMkLst>
        </pc:spChg>
      </pc:sldChg>
      <pc:sldChg chg="mod modShow">
        <pc:chgData name="Craig Jeffords" userId="a33befbe-81b8-4cef-ac48-5f2a75b79430" providerId="ADAL" clId="{34E9623E-F098-40D4-AFF3-5AD85A27B683}" dt="2023-07-25T16:48:00.825" v="4703" actId="729"/>
        <pc:sldMkLst>
          <pc:docMk/>
          <pc:sldMk cId="3744160349" sldId="262"/>
        </pc:sldMkLst>
      </pc:sldChg>
      <pc:sldChg chg="mod modShow">
        <pc:chgData name="Craig Jeffords" userId="a33befbe-81b8-4cef-ac48-5f2a75b79430" providerId="ADAL" clId="{34E9623E-F098-40D4-AFF3-5AD85A27B683}" dt="2023-07-25T16:48:06.807" v="4704" actId="729"/>
        <pc:sldMkLst>
          <pc:docMk/>
          <pc:sldMk cId="1222989408" sldId="263"/>
        </pc:sldMkLst>
      </pc:sldChg>
      <pc:sldChg chg="modSp mod ord modNotesTx">
        <pc:chgData name="Craig Jeffords" userId="a33befbe-81b8-4cef-ac48-5f2a75b79430" providerId="ADAL" clId="{34E9623E-F098-40D4-AFF3-5AD85A27B683}" dt="2023-07-25T15:08:03.964" v="3522" actId="20577"/>
        <pc:sldMkLst>
          <pc:docMk/>
          <pc:sldMk cId="2023194650" sldId="265"/>
        </pc:sldMkLst>
        <pc:spChg chg="mod">
          <ac:chgData name="Craig Jeffords" userId="a33befbe-81b8-4cef-ac48-5f2a75b79430" providerId="ADAL" clId="{34E9623E-F098-40D4-AFF3-5AD85A27B683}" dt="2023-07-25T14:32:42.369" v="3342" actId="20577"/>
          <ac:spMkLst>
            <pc:docMk/>
            <pc:sldMk cId="2023194650" sldId="265"/>
            <ac:spMk id="2" creationId="{4398BA9C-D96B-4A80-A35A-9749584E9747}"/>
          </ac:spMkLst>
        </pc:spChg>
        <pc:spChg chg="mod">
          <ac:chgData name="Craig Jeffords" userId="a33befbe-81b8-4cef-ac48-5f2a75b79430" providerId="ADAL" clId="{34E9623E-F098-40D4-AFF3-5AD85A27B683}" dt="2023-07-25T14:33:37.155" v="3440" actId="20577"/>
          <ac:spMkLst>
            <pc:docMk/>
            <pc:sldMk cId="2023194650" sldId="265"/>
            <ac:spMk id="6" creationId="{4C57718E-64DC-42E3-BCCA-8A33F3E22173}"/>
          </ac:spMkLst>
        </pc:spChg>
      </pc:sldChg>
      <pc:sldChg chg="modSp mod modNotesTx">
        <pc:chgData name="Craig Jeffords" userId="a33befbe-81b8-4cef-ac48-5f2a75b79430" providerId="ADAL" clId="{34E9623E-F098-40D4-AFF3-5AD85A27B683}" dt="2023-07-25T13:22:39.612" v="1869" actId="20577"/>
        <pc:sldMkLst>
          <pc:docMk/>
          <pc:sldMk cId="1212121972" sldId="268"/>
        </pc:sldMkLst>
        <pc:spChg chg="mod">
          <ac:chgData name="Craig Jeffords" userId="a33befbe-81b8-4cef-ac48-5f2a75b79430" providerId="ADAL" clId="{34E9623E-F098-40D4-AFF3-5AD85A27B683}" dt="2023-07-25T03:15:58.642" v="218" actId="20577"/>
          <ac:spMkLst>
            <pc:docMk/>
            <pc:sldMk cId="1212121972" sldId="268"/>
            <ac:spMk id="2" creationId="{66CA53B6-E6B9-9815-0C40-06643AFF6774}"/>
          </ac:spMkLst>
        </pc:spChg>
        <pc:spChg chg="mod">
          <ac:chgData name="Craig Jeffords" userId="a33befbe-81b8-4cef-ac48-5f2a75b79430" providerId="ADAL" clId="{34E9623E-F098-40D4-AFF3-5AD85A27B683}" dt="2023-07-25T13:22:25.463" v="1842" actId="20577"/>
          <ac:spMkLst>
            <pc:docMk/>
            <pc:sldMk cId="1212121972" sldId="268"/>
            <ac:spMk id="3" creationId="{C453254A-3F06-51FE-E14A-769F3075F296}"/>
          </ac:spMkLst>
        </pc:spChg>
      </pc:sldChg>
      <pc:sldChg chg="modSp mod modNotesTx">
        <pc:chgData name="Craig Jeffords" userId="a33befbe-81b8-4cef-ac48-5f2a75b79430" providerId="ADAL" clId="{34E9623E-F098-40D4-AFF3-5AD85A27B683}" dt="2023-07-25T16:47:23.228" v="4688" actId="20577"/>
        <pc:sldMkLst>
          <pc:docMk/>
          <pc:sldMk cId="3131041951" sldId="330"/>
        </pc:sldMkLst>
        <pc:spChg chg="mod">
          <ac:chgData name="Craig Jeffords" userId="a33befbe-81b8-4cef-ac48-5f2a75b79430" providerId="ADAL" clId="{34E9623E-F098-40D4-AFF3-5AD85A27B683}" dt="2023-07-25T16:47:08.208" v="4670" actId="20577"/>
          <ac:spMkLst>
            <pc:docMk/>
            <pc:sldMk cId="3131041951" sldId="330"/>
            <ac:spMk id="2" creationId="{66CA53B6-E6B9-9815-0C40-06643AFF6774}"/>
          </ac:spMkLst>
        </pc:spChg>
        <pc:spChg chg="mod">
          <ac:chgData name="Craig Jeffords" userId="a33befbe-81b8-4cef-ac48-5f2a75b79430" providerId="ADAL" clId="{34E9623E-F098-40D4-AFF3-5AD85A27B683}" dt="2023-07-25T16:47:23.228" v="4688" actId="20577"/>
          <ac:spMkLst>
            <pc:docMk/>
            <pc:sldMk cId="3131041951" sldId="330"/>
            <ac:spMk id="3" creationId="{C453254A-3F06-51FE-E14A-769F3075F296}"/>
          </ac:spMkLst>
        </pc:spChg>
      </pc:sldChg>
      <pc:sldChg chg="delSp modSp mod modClrScheme modShow chgLayout">
        <pc:chgData name="Craig Jeffords" userId="a33befbe-81b8-4cef-ac48-5f2a75b79430" providerId="ADAL" clId="{34E9623E-F098-40D4-AFF3-5AD85A27B683}" dt="2023-07-25T16:48:10.289" v="4705" actId="729"/>
        <pc:sldMkLst>
          <pc:docMk/>
          <pc:sldMk cId="2426360924" sldId="331"/>
        </pc:sldMkLst>
        <pc:spChg chg="del mod ord">
          <ac:chgData name="Craig Jeffords" userId="a33befbe-81b8-4cef-ac48-5f2a75b79430" providerId="ADAL" clId="{34E9623E-F098-40D4-AFF3-5AD85A27B683}" dt="2023-07-21T22:10:56.107" v="54" actId="478"/>
          <ac:spMkLst>
            <pc:docMk/>
            <pc:sldMk cId="2426360924" sldId="331"/>
            <ac:spMk id="2" creationId="{806C55E7-2DA0-4439-81A0-9EF79053D563}"/>
          </ac:spMkLst>
        </pc:spChg>
        <pc:spChg chg="mod ord">
          <ac:chgData name="Craig Jeffords" userId="a33befbe-81b8-4cef-ac48-5f2a75b79430" providerId="ADAL" clId="{34E9623E-F098-40D4-AFF3-5AD85A27B683}" dt="2023-07-21T22:10:49.285" v="53" actId="700"/>
          <ac:spMkLst>
            <pc:docMk/>
            <pc:sldMk cId="2426360924" sldId="331"/>
            <ac:spMk id="4" creationId="{19E1BD8C-4124-4202-808A-D449463E8846}"/>
          </ac:spMkLst>
        </pc:spChg>
      </pc:sldChg>
      <pc:sldChg chg="mod modShow">
        <pc:chgData name="Craig Jeffords" userId="a33befbe-81b8-4cef-ac48-5f2a75b79430" providerId="ADAL" clId="{34E9623E-F098-40D4-AFF3-5AD85A27B683}" dt="2023-07-25T16:48:13.275" v="4706" actId="729"/>
        <pc:sldMkLst>
          <pc:docMk/>
          <pc:sldMk cId="3523653916" sldId="332"/>
        </pc:sldMkLst>
      </pc:sldChg>
      <pc:sldChg chg="modSp mod ord">
        <pc:chgData name="Craig Jeffords" userId="a33befbe-81b8-4cef-ac48-5f2a75b79430" providerId="ADAL" clId="{34E9623E-F098-40D4-AFF3-5AD85A27B683}" dt="2023-07-25T16:50:47.008" v="4850" actId="20577"/>
        <pc:sldMkLst>
          <pc:docMk/>
          <pc:sldMk cId="3423187196" sldId="333"/>
        </pc:sldMkLst>
        <pc:spChg chg="mod">
          <ac:chgData name="Craig Jeffords" userId="a33befbe-81b8-4cef-ac48-5f2a75b79430" providerId="ADAL" clId="{34E9623E-F098-40D4-AFF3-5AD85A27B683}" dt="2023-07-25T16:49:27.765" v="4736" actId="20577"/>
          <ac:spMkLst>
            <pc:docMk/>
            <pc:sldMk cId="3423187196" sldId="333"/>
            <ac:spMk id="2" creationId="{66CA53B6-E6B9-9815-0C40-06643AFF6774}"/>
          </ac:spMkLst>
        </pc:spChg>
        <pc:spChg chg="mod">
          <ac:chgData name="Craig Jeffords" userId="a33befbe-81b8-4cef-ac48-5f2a75b79430" providerId="ADAL" clId="{34E9623E-F098-40D4-AFF3-5AD85A27B683}" dt="2023-07-25T16:50:47.008" v="4850" actId="20577"/>
          <ac:spMkLst>
            <pc:docMk/>
            <pc:sldMk cId="3423187196" sldId="333"/>
            <ac:spMk id="3" creationId="{C453254A-3F06-51FE-E14A-769F3075F296}"/>
          </ac:spMkLst>
        </pc:spChg>
      </pc:sldChg>
      <pc:sldChg chg="addSp delSp modSp new mod modClrScheme chgLayout">
        <pc:chgData name="Craig Jeffords" userId="a33befbe-81b8-4cef-ac48-5f2a75b79430" providerId="ADAL" clId="{34E9623E-F098-40D4-AFF3-5AD85A27B683}" dt="2023-07-21T21:30:36.937" v="4" actId="962"/>
        <pc:sldMkLst>
          <pc:docMk/>
          <pc:sldMk cId="52600821" sldId="334"/>
        </pc:sldMkLst>
        <pc:spChg chg="del">
          <ac:chgData name="Craig Jeffords" userId="a33befbe-81b8-4cef-ac48-5f2a75b79430" providerId="ADAL" clId="{34E9623E-F098-40D4-AFF3-5AD85A27B683}" dt="2023-07-21T21:30:05.160" v="1" actId="700"/>
          <ac:spMkLst>
            <pc:docMk/>
            <pc:sldMk cId="52600821" sldId="334"/>
            <ac:spMk id="2" creationId="{61FE008A-282C-0DA9-434A-61F55043A24A}"/>
          </ac:spMkLst>
        </pc:spChg>
        <pc:spChg chg="del">
          <ac:chgData name="Craig Jeffords" userId="a33befbe-81b8-4cef-ac48-5f2a75b79430" providerId="ADAL" clId="{34E9623E-F098-40D4-AFF3-5AD85A27B683}" dt="2023-07-21T21:30:05.160" v="1" actId="700"/>
          <ac:spMkLst>
            <pc:docMk/>
            <pc:sldMk cId="52600821" sldId="334"/>
            <ac:spMk id="3" creationId="{97B080DA-2F57-B89B-7E75-96FE3D65B40B}"/>
          </ac:spMkLst>
        </pc:spChg>
        <pc:picChg chg="add mod">
          <ac:chgData name="Craig Jeffords" userId="a33befbe-81b8-4cef-ac48-5f2a75b79430" providerId="ADAL" clId="{34E9623E-F098-40D4-AFF3-5AD85A27B683}" dt="2023-07-21T21:30:36.937" v="4" actId="962"/>
          <ac:picMkLst>
            <pc:docMk/>
            <pc:sldMk cId="52600821" sldId="334"/>
            <ac:picMk id="5" creationId="{980EE067-32AC-487B-5BBE-EDBE43813C8B}"/>
          </ac:picMkLst>
        </pc:picChg>
      </pc:sldChg>
      <pc:sldChg chg="addSp modSp new mod ord">
        <pc:chgData name="Craig Jeffords" userId="a33befbe-81b8-4cef-ac48-5f2a75b79430" providerId="ADAL" clId="{34E9623E-F098-40D4-AFF3-5AD85A27B683}" dt="2023-07-25T16:51:28.758" v="4856"/>
        <pc:sldMkLst>
          <pc:docMk/>
          <pc:sldMk cId="3353356587" sldId="335"/>
        </pc:sldMkLst>
        <pc:picChg chg="add mod">
          <ac:chgData name="Craig Jeffords" userId="a33befbe-81b8-4cef-ac48-5f2a75b79430" providerId="ADAL" clId="{34E9623E-F098-40D4-AFF3-5AD85A27B683}" dt="2023-07-21T21:31:25.202" v="8" actId="962"/>
          <ac:picMkLst>
            <pc:docMk/>
            <pc:sldMk cId="3353356587" sldId="335"/>
            <ac:picMk id="4" creationId="{F14ABDD6-C1BC-C292-21FA-38246E070C87}"/>
          </ac:picMkLst>
        </pc:picChg>
      </pc:sldChg>
      <pc:sldChg chg="addSp delSp modSp new mod modClrScheme modShow chgLayout">
        <pc:chgData name="Craig Jeffords" userId="a33befbe-81b8-4cef-ac48-5f2a75b79430" providerId="ADAL" clId="{34E9623E-F098-40D4-AFF3-5AD85A27B683}" dt="2023-07-25T13:09:26.162" v="1719" actId="729"/>
        <pc:sldMkLst>
          <pc:docMk/>
          <pc:sldMk cId="90975976" sldId="336"/>
        </pc:sldMkLst>
        <pc:spChg chg="del">
          <ac:chgData name="Craig Jeffords" userId="a33befbe-81b8-4cef-ac48-5f2a75b79430" providerId="ADAL" clId="{34E9623E-F098-40D4-AFF3-5AD85A27B683}" dt="2023-07-21T21:34:35.341" v="10" actId="700"/>
          <ac:spMkLst>
            <pc:docMk/>
            <pc:sldMk cId="90975976" sldId="336"/>
            <ac:spMk id="2" creationId="{3DBFFCC5-54C0-AE68-E9B7-4A67907FC556}"/>
          </ac:spMkLst>
        </pc:spChg>
        <pc:spChg chg="del">
          <ac:chgData name="Craig Jeffords" userId="a33befbe-81b8-4cef-ac48-5f2a75b79430" providerId="ADAL" clId="{34E9623E-F098-40D4-AFF3-5AD85A27B683}" dt="2023-07-21T21:34:35.341" v="10" actId="700"/>
          <ac:spMkLst>
            <pc:docMk/>
            <pc:sldMk cId="90975976" sldId="336"/>
            <ac:spMk id="3" creationId="{6408BC77-053C-D719-5FEF-E723A40EC58E}"/>
          </ac:spMkLst>
        </pc:spChg>
        <pc:spChg chg="mod ord">
          <ac:chgData name="Craig Jeffords" userId="a33befbe-81b8-4cef-ac48-5f2a75b79430" providerId="ADAL" clId="{34E9623E-F098-40D4-AFF3-5AD85A27B683}" dt="2023-07-21T21:34:35.341" v="10" actId="700"/>
          <ac:spMkLst>
            <pc:docMk/>
            <pc:sldMk cId="90975976" sldId="336"/>
            <ac:spMk id="4" creationId="{34BAF1F1-71BC-60D1-0812-E2CA06009AF6}"/>
          </ac:spMkLst>
        </pc:spChg>
        <pc:spChg chg="add mod">
          <ac:chgData name="Craig Jeffords" userId="a33befbe-81b8-4cef-ac48-5f2a75b79430" providerId="ADAL" clId="{34E9623E-F098-40D4-AFF3-5AD85A27B683}" dt="2023-07-21T22:03:27.677" v="45" actId="1076"/>
          <ac:spMkLst>
            <pc:docMk/>
            <pc:sldMk cId="90975976" sldId="336"/>
            <ac:spMk id="9" creationId="{ED9E3B79-1FC3-C78E-EAB2-5786850B496A}"/>
          </ac:spMkLst>
        </pc:spChg>
        <pc:picChg chg="add mod">
          <ac:chgData name="Craig Jeffords" userId="a33befbe-81b8-4cef-ac48-5f2a75b79430" providerId="ADAL" clId="{34E9623E-F098-40D4-AFF3-5AD85A27B683}" dt="2023-07-21T21:34:56.827" v="13" actId="962"/>
          <ac:picMkLst>
            <pc:docMk/>
            <pc:sldMk cId="90975976" sldId="336"/>
            <ac:picMk id="6" creationId="{080EC052-4813-A59A-48E8-F055C1538CB7}"/>
          </ac:picMkLst>
        </pc:picChg>
        <pc:picChg chg="add mod">
          <ac:chgData name="Craig Jeffords" userId="a33befbe-81b8-4cef-ac48-5f2a75b79430" providerId="ADAL" clId="{34E9623E-F098-40D4-AFF3-5AD85A27B683}" dt="2023-07-21T21:38:24.048" v="41" actId="1076"/>
          <ac:picMkLst>
            <pc:docMk/>
            <pc:sldMk cId="90975976" sldId="336"/>
            <ac:picMk id="8" creationId="{E544777C-1645-23EB-FE93-2BC7A7746E20}"/>
          </ac:picMkLst>
        </pc:picChg>
      </pc:sldChg>
      <pc:sldChg chg="addSp delSp modSp add mod ord modClrScheme chgLayout modNotesTx">
        <pc:chgData name="Craig Jeffords" userId="a33befbe-81b8-4cef-ac48-5f2a75b79430" providerId="ADAL" clId="{34E9623E-F098-40D4-AFF3-5AD85A27B683}" dt="2023-07-25T16:51:06.024" v="4852"/>
        <pc:sldMkLst>
          <pc:docMk/>
          <pc:sldMk cId="1348379399" sldId="337"/>
        </pc:sldMkLst>
        <pc:spChg chg="add del mod">
          <ac:chgData name="Craig Jeffords" userId="a33befbe-81b8-4cef-ac48-5f2a75b79430" providerId="ADAL" clId="{34E9623E-F098-40D4-AFF3-5AD85A27B683}" dt="2023-07-25T13:54:25.958" v="1942" actId="478"/>
          <ac:spMkLst>
            <pc:docMk/>
            <pc:sldMk cId="1348379399" sldId="337"/>
            <ac:spMk id="2" creationId="{3DF721D7-AAEB-61AE-078A-F60A323E80D4}"/>
          </ac:spMkLst>
        </pc:spChg>
        <pc:spChg chg="add del mod ord">
          <ac:chgData name="Craig Jeffords" userId="a33befbe-81b8-4cef-ac48-5f2a75b79430" providerId="ADAL" clId="{34E9623E-F098-40D4-AFF3-5AD85A27B683}" dt="2023-07-25T12:58:56.650" v="1540" actId="700"/>
          <ac:spMkLst>
            <pc:docMk/>
            <pc:sldMk cId="1348379399" sldId="337"/>
            <ac:spMk id="3" creationId="{80297F60-9E0D-903E-6B3B-75666D7DF8EC}"/>
          </ac:spMkLst>
        </pc:spChg>
        <pc:spChg chg="del mod ord">
          <ac:chgData name="Craig Jeffords" userId="a33befbe-81b8-4cef-ac48-5f2a75b79430" providerId="ADAL" clId="{34E9623E-F098-40D4-AFF3-5AD85A27B683}" dt="2023-07-24T18:11:37.455" v="85" actId="478"/>
          <ac:spMkLst>
            <pc:docMk/>
            <pc:sldMk cId="1348379399" sldId="337"/>
            <ac:spMk id="4" creationId="{E06FB401-A498-45A2-BAEC-F67CEAA273D0}"/>
          </ac:spMkLst>
        </pc:spChg>
        <pc:spChg chg="mod ord">
          <ac:chgData name="Craig Jeffords" userId="a33befbe-81b8-4cef-ac48-5f2a75b79430" providerId="ADAL" clId="{34E9623E-F098-40D4-AFF3-5AD85A27B683}" dt="2023-07-25T13:54:49.984" v="1949" actId="403"/>
          <ac:spMkLst>
            <pc:docMk/>
            <pc:sldMk cId="1348379399" sldId="337"/>
            <ac:spMk id="5" creationId="{98B49777-3078-4A9B-9D01-B88C648ED150}"/>
          </ac:spMkLst>
        </pc:spChg>
      </pc:sldChg>
      <pc:sldChg chg="modSp add mod ord">
        <pc:chgData name="Craig Jeffords" userId="a33befbe-81b8-4cef-ac48-5f2a75b79430" providerId="ADAL" clId="{34E9623E-F098-40D4-AFF3-5AD85A27B683}" dt="2023-07-25T13:55:59.191" v="2040" actId="20577"/>
        <pc:sldMkLst>
          <pc:docMk/>
          <pc:sldMk cId="2474056189" sldId="338"/>
        </pc:sldMkLst>
        <pc:spChg chg="mod">
          <ac:chgData name="Craig Jeffords" userId="a33befbe-81b8-4cef-ac48-5f2a75b79430" providerId="ADAL" clId="{34E9623E-F098-40D4-AFF3-5AD85A27B683}" dt="2023-07-25T13:55:59.191" v="2040" actId="20577"/>
          <ac:spMkLst>
            <pc:docMk/>
            <pc:sldMk cId="2474056189" sldId="338"/>
            <ac:spMk id="5" creationId="{21B5CF80-D857-2614-0CBA-407EB095EAA0}"/>
          </ac:spMkLst>
        </pc:spChg>
      </pc:sldChg>
      <pc:sldChg chg="addSp delSp modSp add mod modClrScheme chgLayout modNotesTx">
        <pc:chgData name="Craig Jeffords" userId="a33befbe-81b8-4cef-ac48-5f2a75b79430" providerId="ADAL" clId="{34E9623E-F098-40D4-AFF3-5AD85A27B683}" dt="2023-07-25T03:46:10.600" v="1497" actId="20577"/>
        <pc:sldMkLst>
          <pc:docMk/>
          <pc:sldMk cId="2956490311" sldId="339"/>
        </pc:sldMkLst>
        <pc:spChg chg="mod ord">
          <ac:chgData name="Craig Jeffords" userId="a33befbe-81b8-4cef-ac48-5f2a75b79430" providerId="ADAL" clId="{34E9623E-F098-40D4-AFF3-5AD85A27B683}" dt="2023-07-25T03:38:16.535" v="1216" actId="700"/>
          <ac:spMkLst>
            <pc:docMk/>
            <pc:sldMk cId="2956490311" sldId="339"/>
            <ac:spMk id="2" creationId="{49358F02-7CC6-4C85-A115-4A1C52B9575C}"/>
          </ac:spMkLst>
        </pc:spChg>
        <pc:spChg chg="del mod">
          <ac:chgData name="Craig Jeffords" userId="a33befbe-81b8-4cef-ac48-5f2a75b79430" providerId="ADAL" clId="{34E9623E-F098-40D4-AFF3-5AD85A27B683}" dt="2023-07-25T03:37:04.516" v="1211" actId="478"/>
          <ac:spMkLst>
            <pc:docMk/>
            <pc:sldMk cId="2956490311" sldId="339"/>
            <ac:spMk id="3" creationId="{AC7DB502-2CB6-43F3-A554-8B9F2DF32944}"/>
          </ac:spMkLst>
        </pc:spChg>
        <pc:spChg chg="add del mod">
          <ac:chgData name="Craig Jeffords" userId="a33befbe-81b8-4cef-ac48-5f2a75b79430" providerId="ADAL" clId="{34E9623E-F098-40D4-AFF3-5AD85A27B683}" dt="2023-07-25T03:37:07.327" v="1213" actId="478"/>
          <ac:spMkLst>
            <pc:docMk/>
            <pc:sldMk cId="2956490311" sldId="339"/>
            <ac:spMk id="5" creationId="{9CD12F9D-4D5F-BD25-9205-657898F4BCC8}"/>
          </ac:spMkLst>
        </pc:spChg>
        <pc:spChg chg="add del mod ord">
          <ac:chgData name="Craig Jeffords" userId="a33befbe-81b8-4cef-ac48-5f2a75b79430" providerId="ADAL" clId="{34E9623E-F098-40D4-AFF3-5AD85A27B683}" dt="2023-07-25T03:37:45.160" v="1215" actId="700"/>
          <ac:spMkLst>
            <pc:docMk/>
            <pc:sldMk cId="2956490311" sldId="339"/>
            <ac:spMk id="6" creationId="{5CB03141-591E-FC91-72F5-189D20C09AD2}"/>
          </ac:spMkLst>
        </pc:spChg>
        <pc:spChg chg="add del mod ord">
          <ac:chgData name="Craig Jeffords" userId="a33befbe-81b8-4cef-ac48-5f2a75b79430" providerId="ADAL" clId="{34E9623E-F098-40D4-AFF3-5AD85A27B683}" dt="2023-07-25T03:37:45.160" v="1215" actId="700"/>
          <ac:spMkLst>
            <pc:docMk/>
            <pc:sldMk cId="2956490311" sldId="339"/>
            <ac:spMk id="7" creationId="{6E2E25DC-A490-87F2-5158-7DBE96CCAD3D}"/>
          </ac:spMkLst>
        </pc:spChg>
        <pc:spChg chg="add del mod ord">
          <ac:chgData name="Craig Jeffords" userId="a33befbe-81b8-4cef-ac48-5f2a75b79430" providerId="ADAL" clId="{34E9623E-F098-40D4-AFF3-5AD85A27B683}" dt="2023-07-25T03:37:45.160" v="1215" actId="700"/>
          <ac:spMkLst>
            <pc:docMk/>
            <pc:sldMk cId="2956490311" sldId="339"/>
            <ac:spMk id="8" creationId="{D7DA6517-BDE8-4007-5591-394A517AFBFB}"/>
          </ac:spMkLst>
        </pc:spChg>
        <pc:spChg chg="add del mod ord">
          <ac:chgData name="Craig Jeffords" userId="a33befbe-81b8-4cef-ac48-5f2a75b79430" providerId="ADAL" clId="{34E9623E-F098-40D4-AFF3-5AD85A27B683}" dt="2023-07-25T03:37:45.160" v="1215" actId="700"/>
          <ac:spMkLst>
            <pc:docMk/>
            <pc:sldMk cId="2956490311" sldId="339"/>
            <ac:spMk id="9" creationId="{B0D0D4FC-C79D-9828-27CA-74FDA6134023}"/>
          </ac:spMkLst>
        </pc:spChg>
        <pc:spChg chg="add del mod ord">
          <ac:chgData name="Craig Jeffords" userId="a33befbe-81b8-4cef-ac48-5f2a75b79430" providerId="ADAL" clId="{34E9623E-F098-40D4-AFF3-5AD85A27B683}" dt="2023-07-25T03:38:16.535" v="1216" actId="700"/>
          <ac:spMkLst>
            <pc:docMk/>
            <pc:sldMk cId="2956490311" sldId="339"/>
            <ac:spMk id="10" creationId="{EEFFA030-36CE-06A6-8DE5-ACF9B6B2B1DF}"/>
          </ac:spMkLst>
        </pc:spChg>
        <pc:spChg chg="add del mod ord">
          <ac:chgData name="Craig Jeffords" userId="a33befbe-81b8-4cef-ac48-5f2a75b79430" providerId="ADAL" clId="{34E9623E-F098-40D4-AFF3-5AD85A27B683}" dt="2023-07-25T03:38:16.535" v="1216" actId="700"/>
          <ac:spMkLst>
            <pc:docMk/>
            <pc:sldMk cId="2956490311" sldId="339"/>
            <ac:spMk id="11" creationId="{0F3B7F13-D2AE-1DC0-9C51-DAB8DC7BE844}"/>
          </ac:spMkLst>
        </pc:spChg>
        <pc:spChg chg="add mod ord">
          <ac:chgData name="Craig Jeffords" userId="a33befbe-81b8-4cef-ac48-5f2a75b79430" providerId="ADAL" clId="{34E9623E-F098-40D4-AFF3-5AD85A27B683}" dt="2023-07-25T03:44:45.220" v="1373" actId="9"/>
          <ac:spMkLst>
            <pc:docMk/>
            <pc:sldMk cId="2956490311" sldId="339"/>
            <ac:spMk id="12" creationId="{D887F911-4610-2DD5-C4C7-FE3C9AF30639}"/>
          </ac:spMkLst>
        </pc:spChg>
        <pc:spChg chg="add mod">
          <ac:chgData name="Craig Jeffords" userId="a33befbe-81b8-4cef-ac48-5f2a75b79430" providerId="ADAL" clId="{34E9623E-F098-40D4-AFF3-5AD85A27B683}" dt="2023-07-25T03:40:27.666" v="1222" actId="14100"/>
          <ac:spMkLst>
            <pc:docMk/>
            <pc:sldMk cId="2956490311" sldId="339"/>
            <ac:spMk id="13" creationId="{9D420F00-BBDB-83D9-CDC2-ADE45B5CCB6D}"/>
          </ac:spMkLst>
        </pc:spChg>
        <pc:picChg chg="add mod">
          <ac:chgData name="Craig Jeffords" userId="a33befbe-81b8-4cef-ac48-5f2a75b79430" providerId="ADAL" clId="{34E9623E-F098-40D4-AFF3-5AD85A27B683}" dt="2023-07-25T03:44:55.943" v="1374" actId="1076"/>
          <ac:picMkLst>
            <pc:docMk/>
            <pc:sldMk cId="2956490311" sldId="339"/>
            <ac:picMk id="15" creationId="{88F4FB9F-98AA-EF32-25DD-87BA602E0D01}"/>
          </ac:picMkLst>
        </pc:picChg>
        <pc:picChg chg="add mod">
          <ac:chgData name="Craig Jeffords" userId="a33befbe-81b8-4cef-ac48-5f2a75b79430" providerId="ADAL" clId="{34E9623E-F098-40D4-AFF3-5AD85A27B683}" dt="2023-07-25T03:45:38.627" v="1376" actId="1076"/>
          <ac:picMkLst>
            <pc:docMk/>
            <pc:sldMk cId="2956490311" sldId="339"/>
            <ac:picMk id="17" creationId="{BD8ABCE6-E5E8-835E-714D-34C2402D4E4E}"/>
          </ac:picMkLst>
        </pc:picChg>
      </pc:sldChg>
      <pc:sldChg chg="addSp modSp new mod ord">
        <pc:chgData name="Craig Jeffords" userId="a33befbe-81b8-4cef-ac48-5f2a75b79430" providerId="ADAL" clId="{34E9623E-F098-40D4-AFF3-5AD85A27B683}" dt="2023-07-25T16:51:18.483" v="4854"/>
        <pc:sldMkLst>
          <pc:docMk/>
          <pc:sldMk cId="780716803" sldId="340"/>
        </pc:sldMkLst>
        <pc:spChg chg="mod">
          <ac:chgData name="Craig Jeffords" userId="a33befbe-81b8-4cef-ac48-5f2a75b79430" providerId="ADAL" clId="{34E9623E-F098-40D4-AFF3-5AD85A27B683}" dt="2023-07-25T13:07:58.081" v="1710" actId="2711"/>
          <ac:spMkLst>
            <pc:docMk/>
            <pc:sldMk cId="780716803" sldId="340"/>
            <ac:spMk id="2" creationId="{EE543620-C35A-0EBF-38A9-730145468207}"/>
          </ac:spMkLst>
        </pc:spChg>
        <pc:spChg chg="mod">
          <ac:chgData name="Craig Jeffords" userId="a33befbe-81b8-4cef-ac48-5f2a75b79430" providerId="ADAL" clId="{34E9623E-F098-40D4-AFF3-5AD85A27B683}" dt="2023-07-25T13:00:04.322" v="1555" actId="20577"/>
          <ac:spMkLst>
            <pc:docMk/>
            <pc:sldMk cId="780716803" sldId="340"/>
            <ac:spMk id="3" creationId="{F710BBF2-7AC2-0190-5328-2BE3E04A96D7}"/>
          </ac:spMkLst>
        </pc:spChg>
        <pc:picChg chg="add mod">
          <ac:chgData name="Craig Jeffords" userId="a33befbe-81b8-4cef-ac48-5f2a75b79430" providerId="ADAL" clId="{34E9623E-F098-40D4-AFF3-5AD85A27B683}" dt="2023-07-25T13:09:11.492" v="1718" actId="1076"/>
          <ac:picMkLst>
            <pc:docMk/>
            <pc:sldMk cId="780716803" sldId="340"/>
            <ac:picMk id="6" creationId="{BA67C2FC-02A3-319F-6AC1-DD2A858F0EE5}"/>
          </ac:picMkLst>
        </pc:picChg>
        <pc:picChg chg="add mod">
          <ac:chgData name="Craig Jeffords" userId="a33befbe-81b8-4cef-ac48-5f2a75b79430" providerId="ADAL" clId="{34E9623E-F098-40D4-AFF3-5AD85A27B683}" dt="2023-07-25T13:08:58.029" v="1717" actId="1076"/>
          <ac:picMkLst>
            <pc:docMk/>
            <pc:sldMk cId="780716803" sldId="340"/>
            <ac:picMk id="8" creationId="{EE326572-E1EA-08BB-E4CE-F195B5AFF6C9}"/>
          </ac:picMkLst>
        </pc:picChg>
      </pc:sldChg>
      <pc:sldChg chg="addSp delSp modSp new mod modClrScheme chgLayout">
        <pc:chgData name="Craig Jeffords" userId="a33befbe-81b8-4cef-ac48-5f2a75b79430" providerId="ADAL" clId="{34E9623E-F098-40D4-AFF3-5AD85A27B683}" dt="2023-07-25T13:18:20.264" v="1841" actId="20577"/>
        <pc:sldMkLst>
          <pc:docMk/>
          <pc:sldMk cId="1188616209" sldId="341"/>
        </pc:sldMkLst>
        <pc:spChg chg="del">
          <ac:chgData name="Craig Jeffords" userId="a33befbe-81b8-4cef-ac48-5f2a75b79430" providerId="ADAL" clId="{34E9623E-F098-40D4-AFF3-5AD85A27B683}" dt="2023-07-25T13:10:09.039" v="1723" actId="700"/>
          <ac:spMkLst>
            <pc:docMk/>
            <pc:sldMk cId="1188616209" sldId="341"/>
            <ac:spMk id="2" creationId="{7AC8B050-4329-9C75-B9ED-560B47FEF899}"/>
          </ac:spMkLst>
        </pc:spChg>
        <pc:spChg chg="del mod ord">
          <ac:chgData name="Craig Jeffords" userId="a33befbe-81b8-4cef-ac48-5f2a75b79430" providerId="ADAL" clId="{34E9623E-F098-40D4-AFF3-5AD85A27B683}" dt="2023-07-25T13:10:09.039" v="1723" actId="700"/>
          <ac:spMkLst>
            <pc:docMk/>
            <pc:sldMk cId="1188616209" sldId="341"/>
            <ac:spMk id="3" creationId="{27B642AE-E44D-7393-4C65-F7FE83B9C27D}"/>
          </ac:spMkLst>
        </pc:spChg>
        <pc:spChg chg="add mod ord">
          <ac:chgData name="Craig Jeffords" userId="a33befbe-81b8-4cef-ac48-5f2a75b79430" providerId="ADAL" clId="{34E9623E-F098-40D4-AFF3-5AD85A27B683}" dt="2023-07-25T13:10:09.039" v="1723" actId="700"/>
          <ac:spMkLst>
            <pc:docMk/>
            <pc:sldMk cId="1188616209" sldId="341"/>
            <ac:spMk id="4" creationId="{53D2F22D-73A1-1F29-1CE0-B6E694570CE6}"/>
          </ac:spMkLst>
        </pc:spChg>
        <pc:spChg chg="add del mod ord">
          <ac:chgData name="Craig Jeffords" userId="a33befbe-81b8-4cef-ac48-5f2a75b79430" providerId="ADAL" clId="{34E9623E-F098-40D4-AFF3-5AD85A27B683}" dt="2023-07-25T13:15:18.874" v="1729" actId="931"/>
          <ac:spMkLst>
            <pc:docMk/>
            <pc:sldMk cId="1188616209" sldId="341"/>
            <ac:spMk id="5" creationId="{F4F6CC58-2E9C-D6C6-083A-6B7539DC9601}"/>
          </ac:spMkLst>
        </pc:spChg>
        <pc:spChg chg="add mod ord">
          <ac:chgData name="Craig Jeffords" userId="a33befbe-81b8-4cef-ac48-5f2a75b79430" providerId="ADAL" clId="{34E9623E-F098-40D4-AFF3-5AD85A27B683}" dt="2023-07-25T13:18:20.264" v="1841" actId="20577"/>
          <ac:spMkLst>
            <pc:docMk/>
            <pc:sldMk cId="1188616209" sldId="341"/>
            <ac:spMk id="6" creationId="{EBFD88A8-084F-7B19-1ED3-DBD50F02B056}"/>
          </ac:spMkLst>
        </pc:spChg>
        <pc:picChg chg="add del mod">
          <ac:chgData name="Craig Jeffords" userId="a33befbe-81b8-4cef-ac48-5f2a75b79430" providerId="ADAL" clId="{34E9623E-F098-40D4-AFF3-5AD85A27B683}" dt="2023-07-25T13:13:49.582" v="1728" actId="931"/>
          <ac:picMkLst>
            <pc:docMk/>
            <pc:sldMk cId="1188616209" sldId="341"/>
            <ac:picMk id="8" creationId="{D8A2DF43-7DCC-DEBD-CB3B-8488F62D171D}"/>
          </ac:picMkLst>
        </pc:picChg>
        <pc:picChg chg="add mod">
          <ac:chgData name="Craig Jeffords" userId="a33befbe-81b8-4cef-ac48-5f2a75b79430" providerId="ADAL" clId="{34E9623E-F098-40D4-AFF3-5AD85A27B683}" dt="2023-07-25T13:15:46.692" v="1736" actId="14100"/>
          <ac:picMkLst>
            <pc:docMk/>
            <pc:sldMk cId="1188616209" sldId="341"/>
            <ac:picMk id="10" creationId="{BB0710C0-96E5-4BE0-3210-611EE0C0687A}"/>
          </ac:picMkLst>
        </pc:picChg>
      </pc:sldChg>
      <pc:sldChg chg="addSp delSp modSp new mod modClrScheme chgLayout">
        <pc:chgData name="Craig Jeffords" userId="a33befbe-81b8-4cef-ac48-5f2a75b79430" providerId="ADAL" clId="{34E9623E-F098-40D4-AFF3-5AD85A27B683}" dt="2023-07-25T13:26:36.808" v="1939" actId="1076"/>
        <pc:sldMkLst>
          <pc:docMk/>
          <pc:sldMk cId="2148309511" sldId="342"/>
        </pc:sldMkLst>
        <pc:spChg chg="mod ord">
          <ac:chgData name="Craig Jeffords" userId="a33befbe-81b8-4cef-ac48-5f2a75b79430" providerId="ADAL" clId="{34E9623E-F098-40D4-AFF3-5AD85A27B683}" dt="2023-07-25T13:25:29.903" v="1932" actId="700"/>
          <ac:spMkLst>
            <pc:docMk/>
            <pc:sldMk cId="2148309511" sldId="342"/>
            <ac:spMk id="2" creationId="{FF47104D-9799-738C-E2A2-28468142EBDA}"/>
          </ac:spMkLst>
        </pc:spChg>
        <pc:spChg chg="del">
          <ac:chgData name="Craig Jeffords" userId="a33befbe-81b8-4cef-ac48-5f2a75b79430" providerId="ADAL" clId="{34E9623E-F098-40D4-AFF3-5AD85A27B683}" dt="2023-07-25T13:23:37.684" v="1871" actId="700"/>
          <ac:spMkLst>
            <pc:docMk/>
            <pc:sldMk cId="2148309511" sldId="342"/>
            <ac:spMk id="3" creationId="{75CA0DA0-76A7-842D-3DDB-69A821F35877}"/>
          </ac:spMkLst>
        </pc:spChg>
        <pc:spChg chg="del mod ord">
          <ac:chgData name="Craig Jeffords" userId="a33befbe-81b8-4cef-ac48-5f2a75b79430" providerId="ADAL" clId="{34E9623E-F098-40D4-AFF3-5AD85A27B683}" dt="2023-07-25T13:23:37.684" v="1871" actId="700"/>
          <ac:spMkLst>
            <pc:docMk/>
            <pc:sldMk cId="2148309511" sldId="342"/>
            <ac:spMk id="4" creationId="{2867AE8C-84BC-ACF9-C326-375E6AA10B8B}"/>
          </ac:spMkLst>
        </pc:spChg>
        <pc:spChg chg="del">
          <ac:chgData name="Craig Jeffords" userId="a33befbe-81b8-4cef-ac48-5f2a75b79430" providerId="ADAL" clId="{34E9623E-F098-40D4-AFF3-5AD85A27B683}" dt="2023-07-25T13:23:37.684" v="1871" actId="700"/>
          <ac:spMkLst>
            <pc:docMk/>
            <pc:sldMk cId="2148309511" sldId="342"/>
            <ac:spMk id="5" creationId="{94A72F2F-3054-A95F-77E6-57836C04E581}"/>
          </ac:spMkLst>
        </pc:spChg>
        <pc:spChg chg="add mod ord">
          <ac:chgData name="Craig Jeffords" userId="a33befbe-81b8-4cef-ac48-5f2a75b79430" providerId="ADAL" clId="{34E9623E-F098-40D4-AFF3-5AD85A27B683}" dt="2023-07-25T13:26:23.530" v="1937" actId="1076"/>
          <ac:spMkLst>
            <pc:docMk/>
            <pc:sldMk cId="2148309511" sldId="342"/>
            <ac:spMk id="6" creationId="{A8C2A8EF-4368-2B22-255F-6D05502931D9}"/>
          </ac:spMkLst>
        </pc:spChg>
        <pc:spChg chg="add del mod ord">
          <ac:chgData name="Craig Jeffords" userId="a33befbe-81b8-4cef-ac48-5f2a75b79430" providerId="ADAL" clId="{34E9623E-F098-40D4-AFF3-5AD85A27B683}" dt="2023-07-25T13:25:29.903" v="1932" actId="700"/>
          <ac:spMkLst>
            <pc:docMk/>
            <pc:sldMk cId="2148309511" sldId="342"/>
            <ac:spMk id="7" creationId="{E200E3E1-DCF2-F80C-2004-1DFA0126C69D}"/>
          </ac:spMkLst>
        </pc:spChg>
        <pc:spChg chg="add mod ord">
          <ac:chgData name="Craig Jeffords" userId="a33befbe-81b8-4cef-ac48-5f2a75b79430" providerId="ADAL" clId="{34E9623E-F098-40D4-AFF3-5AD85A27B683}" dt="2023-07-25T13:26:36.808" v="1939" actId="1076"/>
          <ac:spMkLst>
            <pc:docMk/>
            <pc:sldMk cId="2148309511" sldId="342"/>
            <ac:spMk id="8" creationId="{D0A87643-627C-5EC4-DE35-3AD0B024717F}"/>
          </ac:spMkLst>
        </pc:spChg>
      </pc:sldChg>
      <pc:sldChg chg="modSp new mod ord modNotesTx">
        <pc:chgData name="Craig Jeffords" userId="a33befbe-81b8-4cef-ac48-5f2a75b79430" providerId="ADAL" clId="{34E9623E-F098-40D4-AFF3-5AD85A27B683}" dt="2023-07-25T14:20:23.625" v="3288"/>
        <pc:sldMkLst>
          <pc:docMk/>
          <pc:sldMk cId="3813373282" sldId="343"/>
        </pc:sldMkLst>
        <pc:spChg chg="mod">
          <ac:chgData name="Craig Jeffords" userId="a33befbe-81b8-4cef-ac48-5f2a75b79430" providerId="ADAL" clId="{34E9623E-F098-40D4-AFF3-5AD85A27B683}" dt="2023-07-25T14:19:00.907" v="3128" actId="20577"/>
          <ac:spMkLst>
            <pc:docMk/>
            <pc:sldMk cId="3813373282" sldId="343"/>
            <ac:spMk id="2" creationId="{69C0DC35-C656-D9FC-EA0B-138A079EFAFB}"/>
          </ac:spMkLst>
        </pc:spChg>
        <pc:spChg chg="mod">
          <ac:chgData name="Craig Jeffords" userId="a33befbe-81b8-4cef-ac48-5f2a75b79430" providerId="ADAL" clId="{34E9623E-F098-40D4-AFF3-5AD85A27B683}" dt="2023-07-25T14:02:54.340" v="2210" actId="20577"/>
          <ac:spMkLst>
            <pc:docMk/>
            <pc:sldMk cId="3813373282" sldId="343"/>
            <ac:spMk id="3" creationId="{DC837F46-020A-72DC-D086-36E25554572A}"/>
          </ac:spMkLst>
        </pc:spChg>
      </pc:sldChg>
      <pc:sldChg chg="modSp add mod modNotesTx">
        <pc:chgData name="Craig Jeffords" userId="a33befbe-81b8-4cef-ac48-5f2a75b79430" providerId="ADAL" clId="{34E9623E-F098-40D4-AFF3-5AD85A27B683}" dt="2023-07-25T16:47:52.865" v="4702" actId="113"/>
        <pc:sldMkLst>
          <pc:docMk/>
          <pc:sldMk cId="3864054039" sldId="344"/>
        </pc:sldMkLst>
        <pc:spChg chg="mod">
          <ac:chgData name="Craig Jeffords" userId="a33befbe-81b8-4cef-ac48-5f2a75b79430" providerId="ADAL" clId="{34E9623E-F098-40D4-AFF3-5AD85A27B683}" dt="2023-07-25T16:01:11.014" v="4212" actId="20577"/>
          <ac:spMkLst>
            <pc:docMk/>
            <pc:sldMk cId="3864054039" sldId="344"/>
            <ac:spMk id="2" creationId="{66CA53B6-E6B9-9815-0C40-06643AFF6774}"/>
          </ac:spMkLst>
        </pc:spChg>
        <pc:spChg chg="mod">
          <ac:chgData name="Craig Jeffords" userId="a33befbe-81b8-4cef-ac48-5f2a75b79430" providerId="ADAL" clId="{34E9623E-F098-40D4-AFF3-5AD85A27B683}" dt="2023-07-25T16:47:52.865" v="4702" actId="113"/>
          <ac:spMkLst>
            <pc:docMk/>
            <pc:sldMk cId="3864054039" sldId="344"/>
            <ac:spMk id="3" creationId="{C453254A-3F06-51FE-E14A-769F3075F296}"/>
          </ac:spMkLst>
        </pc:spChg>
      </pc:sldChg>
      <pc:sldChg chg="modSp add mod ord">
        <pc:chgData name="Craig Jeffords" userId="a33befbe-81b8-4cef-ac48-5f2a75b79430" providerId="ADAL" clId="{34E9623E-F098-40D4-AFF3-5AD85A27B683}" dt="2023-07-25T16:47:43.436" v="4700" actId="20577"/>
        <pc:sldMkLst>
          <pc:docMk/>
          <pc:sldMk cId="3814634218" sldId="345"/>
        </pc:sldMkLst>
        <pc:spChg chg="mod">
          <ac:chgData name="Craig Jeffords" userId="a33befbe-81b8-4cef-ac48-5f2a75b79430" providerId="ADAL" clId="{34E9623E-F098-40D4-AFF3-5AD85A27B683}" dt="2023-07-25T16:47:43.436" v="4700" actId="20577"/>
          <ac:spMkLst>
            <pc:docMk/>
            <pc:sldMk cId="3814634218" sldId="345"/>
            <ac:spMk id="5" creationId="{21B5CF80-D857-2614-0CBA-407EB095EAA0}"/>
          </ac:spMkLst>
        </pc:spChg>
      </pc:sldChg>
      <pc:sldChg chg="modSp add mod ord modNotesTx">
        <pc:chgData name="Craig Jeffords" userId="a33befbe-81b8-4cef-ac48-5f2a75b79430" providerId="ADAL" clId="{34E9623E-F098-40D4-AFF3-5AD85A27B683}" dt="2023-07-25T16:49:10.354" v="4725" actId="6549"/>
        <pc:sldMkLst>
          <pc:docMk/>
          <pc:sldMk cId="2281257614" sldId="346"/>
        </pc:sldMkLst>
        <pc:spChg chg="mod">
          <ac:chgData name="Craig Jeffords" userId="a33befbe-81b8-4cef-ac48-5f2a75b79430" providerId="ADAL" clId="{34E9623E-F098-40D4-AFF3-5AD85A27B683}" dt="2023-07-25T16:49:05.733" v="4724" actId="20577"/>
          <ac:spMkLst>
            <pc:docMk/>
            <pc:sldMk cId="2281257614" sldId="346"/>
            <ac:spMk id="5" creationId="{21B5CF80-D857-2614-0CBA-407EB095EAA0}"/>
          </ac:spMkLst>
        </pc:spChg>
      </pc:sldChg>
      <pc:sldChg chg="add">
        <pc:chgData name="Craig Jeffords" userId="a33befbe-81b8-4cef-ac48-5f2a75b79430" providerId="ADAL" clId="{34E9623E-F098-40D4-AFF3-5AD85A27B683}" dt="2023-07-25T16:49:18.335" v="4726" actId="2890"/>
        <pc:sldMkLst>
          <pc:docMk/>
          <pc:sldMk cId="1632865883" sldId="347"/>
        </pc:sldMkLst>
      </pc:sldChg>
    </pc:docChg>
  </pc:docChgLst>
  <pc:docChgLst>
    <pc:chgData name="Craig Jeffords" userId="a33befbe-81b8-4cef-ac48-5f2a75b79430" providerId="ADAL" clId="{6E8C047D-B1B9-4859-8EFB-FF9F728D9192}"/>
    <pc:docChg chg="undo custSel delSld modSld modSection">
      <pc:chgData name="Craig Jeffords" userId="a33befbe-81b8-4cef-ac48-5f2a75b79430" providerId="ADAL" clId="{6E8C047D-B1B9-4859-8EFB-FF9F728D9192}" dt="2023-07-25T17:39:29.760" v="287"/>
      <pc:docMkLst>
        <pc:docMk/>
      </pc:docMkLst>
      <pc:sldChg chg="del">
        <pc:chgData name="Craig Jeffords" userId="a33befbe-81b8-4cef-ac48-5f2a75b79430" providerId="ADAL" clId="{6E8C047D-B1B9-4859-8EFB-FF9F728D9192}" dt="2023-07-25T17:35:24.653" v="242" actId="47"/>
        <pc:sldMkLst>
          <pc:docMk/>
          <pc:sldMk cId="2739674621" sldId="258"/>
        </pc:sldMkLst>
      </pc:sldChg>
      <pc:sldChg chg="modSp del mod">
        <pc:chgData name="Craig Jeffords" userId="a33befbe-81b8-4cef-ac48-5f2a75b79430" providerId="ADAL" clId="{6E8C047D-B1B9-4859-8EFB-FF9F728D9192}" dt="2023-07-25T17:01:24.860" v="208" actId="2696"/>
        <pc:sldMkLst>
          <pc:docMk/>
          <pc:sldMk cId="699728669" sldId="259"/>
        </pc:sldMkLst>
        <pc:spChg chg="mod">
          <ac:chgData name="Craig Jeffords" userId="a33befbe-81b8-4cef-ac48-5f2a75b79430" providerId="ADAL" clId="{6E8C047D-B1B9-4859-8EFB-FF9F728D9192}" dt="2023-07-25T16:54:03.750" v="21" actId="20577"/>
          <ac:spMkLst>
            <pc:docMk/>
            <pc:sldMk cId="699728669" sldId="259"/>
            <ac:spMk id="5" creationId="{21B5CF80-D857-2614-0CBA-407EB095EAA0}"/>
          </ac:spMkLst>
        </pc:spChg>
      </pc:sldChg>
      <pc:sldChg chg="del">
        <pc:chgData name="Craig Jeffords" userId="a33befbe-81b8-4cef-ac48-5f2a75b79430" providerId="ADAL" clId="{6E8C047D-B1B9-4859-8EFB-FF9F728D9192}" dt="2023-07-25T17:35:24.653" v="242" actId="47"/>
        <pc:sldMkLst>
          <pc:docMk/>
          <pc:sldMk cId="3361140925" sldId="260"/>
        </pc:sldMkLst>
      </pc:sldChg>
      <pc:sldChg chg="del">
        <pc:chgData name="Craig Jeffords" userId="a33befbe-81b8-4cef-ac48-5f2a75b79430" providerId="ADAL" clId="{6E8C047D-B1B9-4859-8EFB-FF9F728D9192}" dt="2023-07-25T17:35:24.653" v="242" actId="47"/>
        <pc:sldMkLst>
          <pc:docMk/>
          <pc:sldMk cId="1630473291" sldId="261"/>
        </pc:sldMkLst>
      </pc:sldChg>
      <pc:sldChg chg="del">
        <pc:chgData name="Craig Jeffords" userId="a33befbe-81b8-4cef-ac48-5f2a75b79430" providerId="ADAL" clId="{6E8C047D-B1B9-4859-8EFB-FF9F728D9192}" dt="2023-07-25T17:35:24.653" v="242" actId="47"/>
        <pc:sldMkLst>
          <pc:docMk/>
          <pc:sldMk cId="3744160349" sldId="262"/>
        </pc:sldMkLst>
      </pc:sldChg>
      <pc:sldChg chg="del">
        <pc:chgData name="Craig Jeffords" userId="a33befbe-81b8-4cef-ac48-5f2a75b79430" providerId="ADAL" clId="{6E8C047D-B1B9-4859-8EFB-FF9F728D9192}" dt="2023-07-25T17:35:24.653" v="242" actId="47"/>
        <pc:sldMkLst>
          <pc:docMk/>
          <pc:sldMk cId="1222989408" sldId="263"/>
        </pc:sldMkLst>
      </pc:sldChg>
      <pc:sldChg chg="del">
        <pc:chgData name="Craig Jeffords" userId="a33befbe-81b8-4cef-ac48-5f2a75b79430" providerId="ADAL" clId="{6E8C047D-B1B9-4859-8EFB-FF9F728D9192}" dt="2023-07-25T17:35:24.653" v="242" actId="47"/>
        <pc:sldMkLst>
          <pc:docMk/>
          <pc:sldMk cId="1741962059" sldId="264"/>
        </pc:sldMkLst>
      </pc:sldChg>
      <pc:sldChg chg="modSp mod">
        <pc:chgData name="Craig Jeffords" userId="a33befbe-81b8-4cef-ac48-5f2a75b79430" providerId="ADAL" clId="{6E8C047D-B1B9-4859-8EFB-FF9F728D9192}" dt="2023-07-25T17:01:50.162" v="241" actId="20577"/>
        <pc:sldMkLst>
          <pc:docMk/>
          <pc:sldMk cId="2023194650" sldId="265"/>
        </pc:sldMkLst>
        <pc:spChg chg="mod">
          <ac:chgData name="Craig Jeffords" userId="a33befbe-81b8-4cef-ac48-5f2a75b79430" providerId="ADAL" clId="{6E8C047D-B1B9-4859-8EFB-FF9F728D9192}" dt="2023-07-25T17:01:50.162" v="241" actId="20577"/>
          <ac:spMkLst>
            <pc:docMk/>
            <pc:sldMk cId="2023194650" sldId="265"/>
            <ac:spMk id="2" creationId="{4398BA9C-D96B-4A80-A35A-9749584E9747}"/>
          </ac:spMkLst>
        </pc:spChg>
      </pc:sldChg>
      <pc:sldChg chg="del">
        <pc:chgData name="Craig Jeffords" userId="a33befbe-81b8-4cef-ac48-5f2a75b79430" providerId="ADAL" clId="{6E8C047D-B1B9-4859-8EFB-FF9F728D9192}" dt="2023-07-25T17:35:24.653" v="242" actId="47"/>
        <pc:sldMkLst>
          <pc:docMk/>
          <pc:sldMk cId="2405262458" sldId="266"/>
        </pc:sldMkLst>
      </pc:sldChg>
      <pc:sldChg chg="del">
        <pc:chgData name="Craig Jeffords" userId="a33befbe-81b8-4cef-ac48-5f2a75b79430" providerId="ADAL" clId="{6E8C047D-B1B9-4859-8EFB-FF9F728D9192}" dt="2023-07-25T17:35:24.653" v="242" actId="47"/>
        <pc:sldMkLst>
          <pc:docMk/>
          <pc:sldMk cId="698074089" sldId="267"/>
        </pc:sldMkLst>
      </pc:sldChg>
      <pc:sldChg chg="modSp mod">
        <pc:chgData name="Craig Jeffords" userId="a33befbe-81b8-4cef-ac48-5f2a75b79430" providerId="ADAL" clId="{6E8C047D-B1B9-4859-8EFB-FF9F728D9192}" dt="2023-07-25T17:39:29.760" v="287"/>
        <pc:sldMkLst>
          <pc:docMk/>
          <pc:sldMk cId="1212121972" sldId="268"/>
        </pc:sldMkLst>
        <pc:spChg chg="mod">
          <ac:chgData name="Craig Jeffords" userId="a33befbe-81b8-4cef-ac48-5f2a75b79430" providerId="ADAL" clId="{6E8C047D-B1B9-4859-8EFB-FF9F728D9192}" dt="2023-07-25T17:39:29.760" v="287"/>
          <ac:spMkLst>
            <pc:docMk/>
            <pc:sldMk cId="1212121972" sldId="268"/>
            <ac:spMk id="3" creationId="{C453254A-3F06-51FE-E14A-769F3075F296}"/>
          </ac:spMkLst>
        </pc:spChg>
      </pc:sldChg>
      <pc:sldChg chg="del">
        <pc:chgData name="Craig Jeffords" userId="a33befbe-81b8-4cef-ac48-5f2a75b79430" providerId="ADAL" clId="{6E8C047D-B1B9-4859-8EFB-FF9F728D9192}" dt="2023-07-25T17:35:24.653" v="242" actId="47"/>
        <pc:sldMkLst>
          <pc:docMk/>
          <pc:sldMk cId="2803862024" sldId="269"/>
        </pc:sldMkLst>
      </pc:sldChg>
      <pc:sldChg chg="del">
        <pc:chgData name="Craig Jeffords" userId="a33befbe-81b8-4cef-ac48-5f2a75b79430" providerId="ADAL" clId="{6E8C047D-B1B9-4859-8EFB-FF9F728D9192}" dt="2023-07-25T17:35:24.653" v="242" actId="47"/>
        <pc:sldMkLst>
          <pc:docMk/>
          <pc:sldMk cId="3539799960" sldId="270"/>
        </pc:sldMkLst>
      </pc:sldChg>
      <pc:sldChg chg="del">
        <pc:chgData name="Craig Jeffords" userId="a33befbe-81b8-4cef-ac48-5f2a75b79430" providerId="ADAL" clId="{6E8C047D-B1B9-4859-8EFB-FF9F728D9192}" dt="2023-07-25T17:35:24.653" v="242" actId="47"/>
        <pc:sldMkLst>
          <pc:docMk/>
          <pc:sldMk cId="2994513515" sldId="271"/>
        </pc:sldMkLst>
      </pc:sldChg>
      <pc:sldChg chg="del">
        <pc:chgData name="Craig Jeffords" userId="a33befbe-81b8-4cef-ac48-5f2a75b79430" providerId="ADAL" clId="{6E8C047D-B1B9-4859-8EFB-FF9F728D9192}" dt="2023-07-25T17:35:24.653" v="242" actId="47"/>
        <pc:sldMkLst>
          <pc:docMk/>
          <pc:sldMk cId="2939788282" sldId="275"/>
        </pc:sldMkLst>
      </pc:sldChg>
      <pc:sldChg chg="del">
        <pc:chgData name="Craig Jeffords" userId="a33befbe-81b8-4cef-ac48-5f2a75b79430" providerId="ADAL" clId="{6E8C047D-B1B9-4859-8EFB-FF9F728D9192}" dt="2023-07-25T16:52:24.520" v="0" actId="2696"/>
        <pc:sldMkLst>
          <pc:docMk/>
          <pc:sldMk cId="3252639770" sldId="276"/>
        </pc:sldMkLst>
      </pc:sldChg>
      <pc:sldChg chg="del">
        <pc:chgData name="Craig Jeffords" userId="a33befbe-81b8-4cef-ac48-5f2a75b79430" providerId="ADAL" clId="{6E8C047D-B1B9-4859-8EFB-FF9F728D9192}" dt="2023-07-25T17:35:24.653" v="242" actId="47"/>
        <pc:sldMkLst>
          <pc:docMk/>
          <pc:sldMk cId="3008566339" sldId="278"/>
        </pc:sldMkLst>
      </pc:sldChg>
      <pc:sldChg chg="del">
        <pc:chgData name="Craig Jeffords" userId="a33befbe-81b8-4cef-ac48-5f2a75b79430" providerId="ADAL" clId="{6E8C047D-B1B9-4859-8EFB-FF9F728D9192}" dt="2023-07-25T17:35:24.653" v="242" actId="47"/>
        <pc:sldMkLst>
          <pc:docMk/>
          <pc:sldMk cId="1512752518" sldId="279"/>
        </pc:sldMkLst>
      </pc:sldChg>
      <pc:sldChg chg="del">
        <pc:chgData name="Craig Jeffords" userId="a33befbe-81b8-4cef-ac48-5f2a75b79430" providerId="ADAL" clId="{6E8C047D-B1B9-4859-8EFB-FF9F728D9192}" dt="2023-07-25T17:35:24.653" v="242" actId="47"/>
        <pc:sldMkLst>
          <pc:docMk/>
          <pc:sldMk cId="1991361844" sldId="280"/>
        </pc:sldMkLst>
      </pc:sldChg>
      <pc:sldChg chg="del">
        <pc:chgData name="Craig Jeffords" userId="a33befbe-81b8-4cef-ac48-5f2a75b79430" providerId="ADAL" clId="{6E8C047D-B1B9-4859-8EFB-FF9F728D9192}" dt="2023-07-25T17:35:24.653" v="242" actId="47"/>
        <pc:sldMkLst>
          <pc:docMk/>
          <pc:sldMk cId="3531883770" sldId="281"/>
        </pc:sldMkLst>
      </pc:sldChg>
      <pc:sldChg chg="del">
        <pc:chgData name="Craig Jeffords" userId="a33befbe-81b8-4cef-ac48-5f2a75b79430" providerId="ADAL" clId="{6E8C047D-B1B9-4859-8EFB-FF9F728D9192}" dt="2023-07-25T17:35:24.653" v="242" actId="47"/>
        <pc:sldMkLst>
          <pc:docMk/>
          <pc:sldMk cId="31289496" sldId="288"/>
        </pc:sldMkLst>
      </pc:sldChg>
      <pc:sldChg chg="del">
        <pc:chgData name="Craig Jeffords" userId="a33befbe-81b8-4cef-ac48-5f2a75b79430" providerId="ADAL" clId="{6E8C047D-B1B9-4859-8EFB-FF9F728D9192}" dt="2023-07-25T17:35:24.653" v="242" actId="47"/>
        <pc:sldMkLst>
          <pc:docMk/>
          <pc:sldMk cId="4225399784" sldId="289"/>
        </pc:sldMkLst>
      </pc:sldChg>
      <pc:sldChg chg="del">
        <pc:chgData name="Craig Jeffords" userId="a33befbe-81b8-4cef-ac48-5f2a75b79430" providerId="ADAL" clId="{6E8C047D-B1B9-4859-8EFB-FF9F728D9192}" dt="2023-07-25T17:35:24.653" v="242" actId="47"/>
        <pc:sldMkLst>
          <pc:docMk/>
          <pc:sldMk cId="267590510" sldId="290"/>
        </pc:sldMkLst>
      </pc:sldChg>
      <pc:sldChg chg="del">
        <pc:chgData name="Craig Jeffords" userId="a33befbe-81b8-4cef-ac48-5f2a75b79430" providerId="ADAL" clId="{6E8C047D-B1B9-4859-8EFB-FF9F728D9192}" dt="2023-07-25T17:35:24.653" v="242" actId="47"/>
        <pc:sldMkLst>
          <pc:docMk/>
          <pc:sldMk cId="2994124746" sldId="291"/>
        </pc:sldMkLst>
      </pc:sldChg>
      <pc:sldChg chg="del">
        <pc:chgData name="Craig Jeffords" userId="a33befbe-81b8-4cef-ac48-5f2a75b79430" providerId="ADAL" clId="{6E8C047D-B1B9-4859-8EFB-FF9F728D9192}" dt="2023-07-25T17:35:24.653" v="242" actId="47"/>
        <pc:sldMkLst>
          <pc:docMk/>
          <pc:sldMk cId="971389452" sldId="292"/>
        </pc:sldMkLst>
      </pc:sldChg>
      <pc:sldChg chg="del">
        <pc:chgData name="Craig Jeffords" userId="a33befbe-81b8-4cef-ac48-5f2a75b79430" providerId="ADAL" clId="{6E8C047D-B1B9-4859-8EFB-FF9F728D9192}" dt="2023-07-25T17:35:24.653" v="242" actId="47"/>
        <pc:sldMkLst>
          <pc:docMk/>
          <pc:sldMk cId="3525358665" sldId="294"/>
        </pc:sldMkLst>
      </pc:sldChg>
      <pc:sldChg chg="del">
        <pc:chgData name="Craig Jeffords" userId="a33befbe-81b8-4cef-ac48-5f2a75b79430" providerId="ADAL" clId="{6E8C047D-B1B9-4859-8EFB-FF9F728D9192}" dt="2023-07-25T17:35:24.653" v="242" actId="47"/>
        <pc:sldMkLst>
          <pc:docMk/>
          <pc:sldMk cId="3254268950" sldId="295"/>
        </pc:sldMkLst>
      </pc:sldChg>
      <pc:sldChg chg="del">
        <pc:chgData name="Craig Jeffords" userId="a33befbe-81b8-4cef-ac48-5f2a75b79430" providerId="ADAL" clId="{6E8C047D-B1B9-4859-8EFB-FF9F728D9192}" dt="2023-07-25T17:35:24.653" v="242" actId="47"/>
        <pc:sldMkLst>
          <pc:docMk/>
          <pc:sldMk cId="745851100" sldId="296"/>
        </pc:sldMkLst>
      </pc:sldChg>
      <pc:sldChg chg="del">
        <pc:chgData name="Craig Jeffords" userId="a33befbe-81b8-4cef-ac48-5f2a75b79430" providerId="ADAL" clId="{6E8C047D-B1B9-4859-8EFB-FF9F728D9192}" dt="2023-07-25T17:35:24.653" v="242" actId="47"/>
        <pc:sldMkLst>
          <pc:docMk/>
          <pc:sldMk cId="2537780999" sldId="298"/>
        </pc:sldMkLst>
      </pc:sldChg>
      <pc:sldChg chg="del">
        <pc:chgData name="Craig Jeffords" userId="a33befbe-81b8-4cef-ac48-5f2a75b79430" providerId="ADAL" clId="{6E8C047D-B1B9-4859-8EFB-FF9F728D9192}" dt="2023-07-25T17:35:24.653" v="242" actId="47"/>
        <pc:sldMkLst>
          <pc:docMk/>
          <pc:sldMk cId="441112663" sldId="299"/>
        </pc:sldMkLst>
      </pc:sldChg>
      <pc:sldChg chg="del">
        <pc:chgData name="Craig Jeffords" userId="a33befbe-81b8-4cef-ac48-5f2a75b79430" providerId="ADAL" clId="{6E8C047D-B1B9-4859-8EFB-FF9F728D9192}" dt="2023-07-25T17:35:24.653" v="242" actId="47"/>
        <pc:sldMkLst>
          <pc:docMk/>
          <pc:sldMk cId="459524085" sldId="302"/>
        </pc:sldMkLst>
      </pc:sldChg>
      <pc:sldChg chg="del">
        <pc:chgData name="Craig Jeffords" userId="a33befbe-81b8-4cef-ac48-5f2a75b79430" providerId="ADAL" clId="{6E8C047D-B1B9-4859-8EFB-FF9F728D9192}" dt="2023-07-25T17:35:24.653" v="242" actId="47"/>
        <pc:sldMkLst>
          <pc:docMk/>
          <pc:sldMk cId="3330867428" sldId="304"/>
        </pc:sldMkLst>
      </pc:sldChg>
      <pc:sldChg chg="del">
        <pc:chgData name="Craig Jeffords" userId="a33befbe-81b8-4cef-ac48-5f2a75b79430" providerId="ADAL" clId="{6E8C047D-B1B9-4859-8EFB-FF9F728D9192}" dt="2023-07-25T17:35:24.653" v="242" actId="47"/>
        <pc:sldMkLst>
          <pc:docMk/>
          <pc:sldMk cId="2812510955" sldId="305"/>
        </pc:sldMkLst>
      </pc:sldChg>
      <pc:sldChg chg="del">
        <pc:chgData name="Craig Jeffords" userId="a33befbe-81b8-4cef-ac48-5f2a75b79430" providerId="ADAL" clId="{6E8C047D-B1B9-4859-8EFB-FF9F728D9192}" dt="2023-07-25T17:35:24.653" v="242" actId="47"/>
        <pc:sldMkLst>
          <pc:docMk/>
          <pc:sldMk cId="3192236861" sldId="306"/>
        </pc:sldMkLst>
      </pc:sldChg>
      <pc:sldChg chg="del">
        <pc:chgData name="Craig Jeffords" userId="a33befbe-81b8-4cef-ac48-5f2a75b79430" providerId="ADAL" clId="{6E8C047D-B1B9-4859-8EFB-FF9F728D9192}" dt="2023-07-25T17:35:24.653" v="242" actId="47"/>
        <pc:sldMkLst>
          <pc:docMk/>
          <pc:sldMk cId="3348528280" sldId="307"/>
        </pc:sldMkLst>
      </pc:sldChg>
      <pc:sldChg chg="del">
        <pc:chgData name="Craig Jeffords" userId="a33befbe-81b8-4cef-ac48-5f2a75b79430" providerId="ADAL" clId="{6E8C047D-B1B9-4859-8EFB-FF9F728D9192}" dt="2023-07-25T17:35:24.653" v="242" actId="47"/>
        <pc:sldMkLst>
          <pc:docMk/>
          <pc:sldMk cId="1233185992" sldId="308"/>
        </pc:sldMkLst>
      </pc:sldChg>
      <pc:sldChg chg="del">
        <pc:chgData name="Craig Jeffords" userId="a33befbe-81b8-4cef-ac48-5f2a75b79430" providerId="ADAL" clId="{6E8C047D-B1B9-4859-8EFB-FF9F728D9192}" dt="2023-07-25T17:35:24.653" v="242" actId="47"/>
        <pc:sldMkLst>
          <pc:docMk/>
          <pc:sldMk cId="851848825" sldId="309"/>
        </pc:sldMkLst>
      </pc:sldChg>
      <pc:sldChg chg="del">
        <pc:chgData name="Craig Jeffords" userId="a33befbe-81b8-4cef-ac48-5f2a75b79430" providerId="ADAL" clId="{6E8C047D-B1B9-4859-8EFB-FF9F728D9192}" dt="2023-07-25T17:35:24.653" v="242" actId="47"/>
        <pc:sldMkLst>
          <pc:docMk/>
          <pc:sldMk cId="2148688861" sldId="311"/>
        </pc:sldMkLst>
      </pc:sldChg>
      <pc:sldChg chg="del">
        <pc:chgData name="Craig Jeffords" userId="a33befbe-81b8-4cef-ac48-5f2a75b79430" providerId="ADAL" clId="{6E8C047D-B1B9-4859-8EFB-FF9F728D9192}" dt="2023-07-25T17:35:24.653" v="242" actId="47"/>
        <pc:sldMkLst>
          <pc:docMk/>
          <pc:sldMk cId="1785668654" sldId="313"/>
        </pc:sldMkLst>
      </pc:sldChg>
      <pc:sldChg chg="del">
        <pc:chgData name="Craig Jeffords" userId="a33befbe-81b8-4cef-ac48-5f2a75b79430" providerId="ADAL" clId="{6E8C047D-B1B9-4859-8EFB-FF9F728D9192}" dt="2023-07-25T17:35:24.653" v="242" actId="47"/>
        <pc:sldMkLst>
          <pc:docMk/>
          <pc:sldMk cId="2966465838" sldId="316"/>
        </pc:sldMkLst>
      </pc:sldChg>
      <pc:sldChg chg="del">
        <pc:chgData name="Craig Jeffords" userId="a33befbe-81b8-4cef-ac48-5f2a75b79430" providerId="ADAL" clId="{6E8C047D-B1B9-4859-8EFB-FF9F728D9192}" dt="2023-07-25T17:35:24.653" v="242" actId="47"/>
        <pc:sldMkLst>
          <pc:docMk/>
          <pc:sldMk cId="4135059746" sldId="318"/>
        </pc:sldMkLst>
      </pc:sldChg>
      <pc:sldChg chg="del">
        <pc:chgData name="Craig Jeffords" userId="a33befbe-81b8-4cef-ac48-5f2a75b79430" providerId="ADAL" clId="{6E8C047D-B1B9-4859-8EFB-FF9F728D9192}" dt="2023-07-25T17:35:24.653" v="242" actId="47"/>
        <pc:sldMkLst>
          <pc:docMk/>
          <pc:sldMk cId="3955556047" sldId="319"/>
        </pc:sldMkLst>
      </pc:sldChg>
      <pc:sldChg chg="del">
        <pc:chgData name="Craig Jeffords" userId="a33befbe-81b8-4cef-ac48-5f2a75b79430" providerId="ADAL" clId="{6E8C047D-B1B9-4859-8EFB-FF9F728D9192}" dt="2023-07-25T17:35:24.653" v="242" actId="47"/>
        <pc:sldMkLst>
          <pc:docMk/>
          <pc:sldMk cId="2447261847" sldId="320"/>
        </pc:sldMkLst>
      </pc:sldChg>
      <pc:sldChg chg="del">
        <pc:chgData name="Craig Jeffords" userId="a33befbe-81b8-4cef-ac48-5f2a75b79430" providerId="ADAL" clId="{6E8C047D-B1B9-4859-8EFB-FF9F728D9192}" dt="2023-07-25T17:35:24.653" v="242" actId="47"/>
        <pc:sldMkLst>
          <pc:docMk/>
          <pc:sldMk cId="410531772" sldId="322"/>
        </pc:sldMkLst>
      </pc:sldChg>
      <pc:sldChg chg="del">
        <pc:chgData name="Craig Jeffords" userId="a33befbe-81b8-4cef-ac48-5f2a75b79430" providerId="ADAL" clId="{6E8C047D-B1B9-4859-8EFB-FF9F728D9192}" dt="2023-07-25T17:35:24.653" v="242" actId="47"/>
        <pc:sldMkLst>
          <pc:docMk/>
          <pc:sldMk cId="3940474616" sldId="323"/>
        </pc:sldMkLst>
      </pc:sldChg>
      <pc:sldChg chg="del">
        <pc:chgData name="Craig Jeffords" userId="a33befbe-81b8-4cef-ac48-5f2a75b79430" providerId="ADAL" clId="{6E8C047D-B1B9-4859-8EFB-FF9F728D9192}" dt="2023-07-25T17:35:24.653" v="242" actId="47"/>
        <pc:sldMkLst>
          <pc:docMk/>
          <pc:sldMk cId="3673559002" sldId="324"/>
        </pc:sldMkLst>
      </pc:sldChg>
      <pc:sldChg chg="del">
        <pc:chgData name="Craig Jeffords" userId="a33befbe-81b8-4cef-ac48-5f2a75b79430" providerId="ADAL" clId="{6E8C047D-B1B9-4859-8EFB-FF9F728D9192}" dt="2023-07-25T17:35:24.653" v="242" actId="47"/>
        <pc:sldMkLst>
          <pc:docMk/>
          <pc:sldMk cId="3545150535" sldId="326"/>
        </pc:sldMkLst>
      </pc:sldChg>
      <pc:sldChg chg="del">
        <pc:chgData name="Craig Jeffords" userId="a33befbe-81b8-4cef-ac48-5f2a75b79430" providerId="ADAL" clId="{6E8C047D-B1B9-4859-8EFB-FF9F728D9192}" dt="2023-07-25T17:35:24.653" v="242" actId="47"/>
        <pc:sldMkLst>
          <pc:docMk/>
          <pc:sldMk cId="60453975" sldId="328"/>
        </pc:sldMkLst>
      </pc:sldChg>
      <pc:sldChg chg="del">
        <pc:chgData name="Craig Jeffords" userId="a33befbe-81b8-4cef-ac48-5f2a75b79430" providerId="ADAL" clId="{6E8C047D-B1B9-4859-8EFB-FF9F728D9192}" dt="2023-07-25T16:52:28.433" v="1" actId="2696"/>
        <pc:sldMkLst>
          <pc:docMk/>
          <pc:sldMk cId="2288007051" sldId="329"/>
        </pc:sldMkLst>
      </pc:sldChg>
      <pc:sldChg chg="modSp mod modNotesTx">
        <pc:chgData name="Craig Jeffords" userId="a33befbe-81b8-4cef-ac48-5f2a75b79430" providerId="ADAL" clId="{6E8C047D-B1B9-4859-8EFB-FF9F728D9192}" dt="2023-07-25T17:01:33.237" v="224" actId="20577"/>
        <pc:sldMkLst>
          <pc:docMk/>
          <pc:sldMk cId="3131041951" sldId="330"/>
        </pc:sldMkLst>
        <pc:spChg chg="mod">
          <ac:chgData name="Craig Jeffords" userId="a33befbe-81b8-4cef-ac48-5f2a75b79430" providerId="ADAL" clId="{6E8C047D-B1B9-4859-8EFB-FF9F728D9192}" dt="2023-07-25T17:01:33.237" v="224" actId="20577"/>
          <ac:spMkLst>
            <pc:docMk/>
            <pc:sldMk cId="3131041951" sldId="330"/>
            <ac:spMk id="2" creationId="{66CA53B6-E6B9-9815-0C40-06643AFF6774}"/>
          </ac:spMkLst>
        </pc:spChg>
      </pc:sldChg>
      <pc:sldChg chg="del">
        <pc:chgData name="Craig Jeffords" userId="a33befbe-81b8-4cef-ac48-5f2a75b79430" providerId="ADAL" clId="{6E8C047D-B1B9-4859-8EFB-FF9F728D9192}" dt="2023-07-25T17:35:24.653" v="242" actId="47"/>
        <pc:sldMkLst>
          <pc:docMk/>
          <pc:sldMk cId="2426360924" sldId="331"/>
        </pc:sldMkLst>
      </pc:sldChg>
      <pc:sldChg chg="del">
        <pc:chgData name="Craig Jeffords" userId="a33befbe-81b8-4cef-ac48-5f2a75b79430" providerId="ADAL" clId="{6E8C047D-B1B9-4859-8EFB-FF9F728D9192}" dt="2023-07-25T17:35:24.653" v="242" actId="47"/>
        <pc:sldMkLst>
          <pc:docMk/>
          <pc:sldMk cId="3523653916" sldId="332"/>
        </pc:sldMkLst>
      </pc:sldChg>
      <pc:sldChg chg="modSp mod">
        <pc:chgData name="Craig Jeffords" userId="a33befbe-81b8-4cef-ac48-5f2a75b79430" providerId="ADAL" clId="{6E8C047D-B1B9-4859-8EFB-FF9F728D9192}" dt="2023-07-25T17:00:48.306" v="188" actId="20577"/>
        <pc:sldMkLst>
          <pc:docMk/>
          <pc:sldMk cId="3423187196" sldId="333"/>
        </pc:sldMkLst>
        <pc:spChg chg="mod">
          <ac:chgData name="Craig Jeffords" userId="a33befbe-81b8-4cef-ac48-5f2a75b79430" providerId="ADAL" clId="{6E8C047D-B1B9-4859-8EFB-FF9F728D9192}" dt="2023-07-25T17:00:48.306" v="188" actId="20577"/>
          <ac:spMkLst>
            <pc:docMk/>
            <pc:sldMk cId="3423187196" sldId="333"/>
            <ac:spMk id="2" creationId="{66CA53B6-E6B9-9815-0C40-06643AFF6774}"/>
          </ac:spMkLst>
        </pc:spChg>
      </pc:sldChg>
      <pc:sldChg chg="del">
        <pc:chgData name="Craig Jeffords" userId="a33befbe-81b8-4cef-ac48-5f2a75b79430" providerId="ADAL" clId="{6E8C047D-B1B9-4859-8EFB-FF9F728D9192}" dt="2023-07-25T17:35:24.653" v="242" actId="47"/>
        <pc:sldMkLst>
          <pc:docMk/>
          <pc:sldMk cId="90975976" sldId="336"/>
        </pc:sldMkLst>
      </pc:sldChg>
      <pc:sldChg chg="addSp modSp mod">
        <pc:chgData name="Craig Jeffords" userId="a33befbe-81b8-4cef-ac48-5f2a75b79430" providerId="ADAL" clId="{6E8C047D-B1B9-4859-8EFB-FF9F728D9192}" dt="2023-07-25T17:38:30.223" v="252" actId="1076"/>
        <pc:sldMkLst>
          <pc:docMk/>
          <pc:sldMk cId="2148309511" sldId="342"/>
        </pc:sldMkLst>
        <pc:spChg chg="mod">
          <ac:chgData name="Craig Jeffords" userId="a33befbe-81b8-4cef-ac48-5f2a75b79430" providerId="ADAL" clId="{6E8C047D-B1B9-4859-8EFB-FF9F728D9192}" dt="2023-07-25T17:37:48.712" v="250" actId="20577"/>
          <ac:spMkLst>
            <pc:docMk/>
            <pc:sldMk cId="2148309511" sldId="342"/>
            <ac:spMk id="6" creationId="{A8C2A8EF-4368-2B22-255F-6D05502931D9}"/>
          </ac:spMkLst>
        </pc:spChg>
        <pc:picChg chg="add mod">
          <ac:chgData name="Craig Jeffords" userId="a33befbe-81b8-4cef-ac48-5f2a75b79430" providerId="ADAL" clId="{6E8C047D-B1B9-4859-8EFB-FF9F728D9192}" dt="2023-07-25T17:38:30.223" v="252" actId="1076"/>
          <ac:picMkLst>
            <pc:docMk/>
            <pc:sldMk cId="2148309511" sldId="342"/>
            <ac:picMk id="4" creationId="{682257B4-A9EB-6D6E-6EA0-F74ED4D7D062}"/>
          </ac:picMkLst>
        </pc:picChg>
      </pc:sldChg>
      <pc:sldChg chg="modSp mod modNotesTx">
        <pc:chgData name="Craig Jeffords" userId="a33befbe-81b8-4cef-ac48-5f2a75b79430" providerId="ADAL" clId="{6E8C047D-B1B9-4859-8EFB-FF9F728D9192}" dt="2023-07-25T17:01:17.978" v="207" actId="20577"/>
        <pc:sldMkLst>
          <pc:docMk/>
          <pc:sldMk cId="3864054039" sldId="344"/>
        </pc:sldMkLst>
        <pc:spChg chg="mod">
          <ac:chgData name="Craig Jeffords" userId="a33befbe-81b8-4cef-ac48-5f2a75b79430" providerId="ADAL" clId="{6E8C047D-B1B9-4859-8EFB-FF9F728D9192}" dt="2023-07-25T17:01:17.978" v="207" actId="20577"/>
          <ac:spMkLst>
            <pc:docMk/>
            <pc:sldMk cId="3864054039" sldId="344"/>
            <ac:spMk id="2" creationId="{66CA53B6-E6B9-9815-0C40-06643AFF6774}"/>
          </ac:spMkLst>
        </pc:spChg>
        <pc:spChg chg="mod">
          <ac:chgData name="Craig Jeffords" userId="a33befbe-81b8-4cef-ac48-5f2a75b79430" providerId="ADAL" clId="{6E8C047D-B1B9-4859-8EFB-FF9F728D9192}" dt="2023-07-25T17:00:05.700" v="104"/>
          <ac:spMkLst>
            <pc:docMk/>
            <pc:sldMk cId="3864054039" sldId="344"/>
            <ac:spMk id="3" creationId="{C453254A-3F06-51FE-E14A-769F3075F296}"/>
          </ac:spMkLst>
        </pc:spChg>
      </pc:sldChg>
      <pc:sldChg chg="modSp del mod">
        <pc:chgData name="Craig Jeffords" userId="a33befbe-81b8-4cef-ac48-5f2a75b79430" providerId="ADAL" clId="{6E8C047D-B1B9-4859-8EFB-FF9F728D9192}" dt="2023-07-25T17:00:58.059" v="190" actId="2696"/>
        <pc:sldMkLst>
          <pc:docMk/>
          <pc:sldMk cId="3814634218" sldId="345"/>
        </pc:sldMkLst>
        <pc:spChg chg="mod">
          <ac:chgData name="Craig Jeffords" userId="a33befbe-81b8-4cef-ac48-5f2a75b79430" providerId="ADAL" clId="{6E8C047D-B1B9-4859-8EFB-FF9F728D9192}" dt="2023-07-25T16:59:29.405" v="102" actId="20577"/>
          <ac:spMkLst>
            <pc:docMk/>
            <pc:sldMk cId="3814634218" sldId="345"/>
            <ac:spMk id="5" creationId="{21B5CF80-D857-2614-0CBA-407EB095EAA0}"/>
          </ac:spMkLst>
        </pc:spChg>
      </pc:sldChg>
      <pc:sldChg chg="del">
        <pc:chgData name="Craig Jeffords" userId="a33befbe-81b8-4cef-ac48-5f2a75b79430" providerId="ADAL" clId="{6E8C047D-B1B9-4859-8EFB-FF9F728D9192}" dt="2023-07-25T17:00:51.525" v="189" actId="2696"/>
        <pc:sldMkLst>
          <pc:docMk/>
          <pc:sldMk cId="2281257614" sldId="346"/>
        </pc:sldMkLst>
      </pc:sldChg>
      <pc:sldMasterChg chg="delSldLayout">
        <pc:chgData name="Craig Jeffords" userId="a33befbe-81b8-4cef-ac48-5f2a75b79430" providerId="ADAL" clId="{6E8C047D-B1B9-4859-8EFB-FF9F728D9192}" dt="2023-07-25T17:35:24.653" v="242" actId="47"/>
        <pc:sldMasterMkLst>
          <pc:docMk/>
          <pc:sldMasterMk cId="2895158991" sldId="2147483738"/>
        </pc:sldMasterMkLst>
        <pc:sldLayoutChg chg="del">
          <pc:chgData name="Craig Jeffords" userId="a33befbe-81b8-4cef-ac48-5f2a75b79430" providerId="ADAL" clId="{6E8C047D-B1B9-4859-8EFB-FF9F728D9192}" dt="2023-07-25T17:35:24.653" v="242" actId="47"/>
          <pc:sldLayoutMkLst>
            <pc:docMk/>
            <pc:sldMasterMk cId="2895158991" sldId="2147483738"/>
            <pc:sldLayoutMk cId="2007428453" sldId="2147483761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8C9E33D-A259-44C9-B11D-239B7E9AD25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596C98B-2A74-4916-AE5D-DDFB7F04B28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321CD9-CA9E-4AB5-8F61-39BDE99CA9D5}" type="datetimeFigureOut">
              <a:rPr lang="en-US" smtClean="0"/>
              <a:t>7/25/2023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0853C7-FC9F-400D-BDAB-7796E09F535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8D1AC6-D244-4075-94EA-85908EC3CF8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6E37EA-4ED1-4CFF-A258-6A861D982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231734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50BF10-E56A-EB4F-85F5-CBF9941D40A9}" type="datetimeFigureOut">
              <a:rPr lang="en-US" smtClean="0"/>
              <a:t>7/25/2023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66EE9E-97C4-AE4A-9DD6-E6D48EAABB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8868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D7677D-38CE-4F38-8E35-46EA63CAA6C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3597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patch endpoint for updating scores (finals can’t be ties)</a:t>
            </a:r>
          </a:p>
          <a:p>
            <a:r>
              <a:rPr lang="en-US" dirty="0"/>
              <a:t>Show example 3 to demonstrate route groups and typed results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66EE9E-97C4-AE4A-9DD6-E6D48EAABB0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8036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Thanks for coming</a:t>
            </a:r>
          </a:p>
          <a:p>
            <a:r>
              <a:rPr lang="en-US" dirty="0"/>
              <a:t>Hope everybody got “something” out of this.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D7677D-38CE-4F38-8E35-46EA63CAA6C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5265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66EE9E-97C4-AE4A-9DD6-E6D48EAABB0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077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Introduced with .NET 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66EE9E-97C4-AE4A-9DD6-E6D48EAABB0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44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/>
              <a:t>New project, API, uncheck “use controllers” to do minimal API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/>
              <a:t>Show the default project (weather forecast). Explain how the forecast array is being created.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/>
              <a:t>Show how we can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D7677D-38CE-4F38-8E35-46EA63CAA6C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70391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 about the created </a:t>
            </a:r>
            <a:r>
              <a:rPr lang="en-US" dirty="0" err="1"/>
              <a:t>program.cs</a:t>
            </a:r>
            <a:r>
              <a:rPr lang="en-US" dirty="0"/>
              <a:t> class.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Creates a </a:t>
            </a:r>
            <a:r>
              <a:rPr lang="en-US" dirty="0" err="1"/>
              <a:t>WebApplicationBuilder</a:t>
            </a:r>
            <a:r>
              <a:rPr lang="en-US" dirty="0"/>
              <a:t> and a </a:t>
            </a:r>
            <a:r>
              <a:rPr lang="en-US" dirty="0" err="1"/>
              <a:t>WebApplication</a:t>
            </a:r>
            <a:r>
              <a:rPr lang="en-US" dirty="0"/>
              <a:t> with preconfigured defaults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Creates an HTTP GET endpoint at root “/” that returns “Hello World” in the browser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66EE9E-97C4-AE4A-9DD6-E6D48EAABB0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5092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While you CAN use </a:t>
            </a:r>
            <a:r>
              <a:rPr lang="en-US" dirty="0" err="1"/>
              <a:t>WebApplication.Create</a:t>
            </a:r>
            <a:r>
              <a:rPr lang="en-US" dirty="0"/>
              <a:t>(), I choose to use </a:t>
            </a:r>
            <a:r>
              <a:rPr lang="en-US" dirty="0" err="1"/>
              <a:t>WebApplicationBuilder</a:t>
            </a:r>
            <a:r>
              <a:rPr lang="en-US" dirty="0"/>
              <a:t> to have more control over which features are included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66EE9E-97C4-AE4A-9DD6-E6D48EAABB0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3409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 about the difference between top level and traditional, then show the simple solution and what each line is doing.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66EE9E-97C4-AE4A-9DD6-E6D48EAABB0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1856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/that, /lambda, /local, /instance, /static, /external, and /external/{id}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66EE9E-97C4-AE4A-9DD6-E6D48EAABB0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7949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Walk them through example 2, showing how I added </a:t>
            </a:r>
            <a:r>
              <a:rPr lang="en-US" dirty="0" err="1"/>
              <a:t>dbcontext</a:t>
            </a:r>
            <a:r>
              <a:rPr lang="en-US" dirty="0"/>
              <a:t>, swagger and logging</a:t>
            </a:r>
          </a:p>
          <a:p>
            <a:r>
              <a:rPr lang="en-US" dirty="0"/>
              <a:t>Show the console window after hitting an endpoint.  Also show the log file.</a:t>
            </a:r>
          </a:p>
          <a:p>
            <a:r>
              <a:rPr lang="en-US" dirty="0"/>
              <a:t>Explain the game/team relationship and how endpoints will allow management of data (get all, get by id, update that game score, get all, get by id)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66EE9E-97C4-AE4A-9DD6-E6D48EAABB0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6483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6.sv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hyperlink" Target="https://corebts.com/" TargetMode="External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1.png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hyperlink" Target="https://corebts.com/" TargetMode="External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1.png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_2"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4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121D41F-432F-C742-8001-F0F6C26E6E8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3660" y="384571"/>
            <a:ext cx="1828800" cy="33426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51836FD-5369-9B11-A2F0-C7487B4D378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screen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0358" b="8224"/>
          <a:stretch/>
        </p:blipFill>
        <p:spPr>
          <a:xfrm>
            <a:off x="7707527" y="2318155"/>
            <a:ext cx="4484473" cy="4539845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578609D2-134D-A753-6A01-B3A47E3031C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1646" y="2719399"/>
            <a:ext cx="7904882" cy="921352"/>
          </a:xfrm>
        </p:spPr>
        <p:txBody>
          <a:bodyPr anchor="ctr"/>
          <a:lstStyle>
            <a:lvl1pPr algn="l">
              <a:defRPr sz="4400" b="1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D80BB520-4293-9B51-DB2A-CA67C6A98D8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91645" y="3640751"/>
            <a:ext cx="5950527" cy="49504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0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Presentation Subtitle | Date</a:t>
            </a:r>
          </a:p>
        </p:txBody>
      </p:sp>
    </p:spTree>
    <p:extLst>
      <p:ext uri="{BB962C8B-B14F-4D97-AF65-F5344CB8AC3E}">
        <p14:creationId xmlns:p14="http://schemas.microsoft.com/office/powerpoint/2010/main" val="33978008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Slid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04123683-0B3B-E744-9FC0-14E894F108EE}"/>
              </a:ext>
            </a:extLst>
          </p:cNvPr>
          <p:cNvSpPr/>
          <p:nvPr userDrawn="1"/>
        </p:nvSpPr>
        <p:spPr>
          <a:xfrm>
            <a:off x="0" y="1033051"/>
            <a:ext cx="12192000" cy="46272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0D4E2DBA-9C99-FB4C-BE4F-0E0A7A1EF2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3408" y="436177"/>
            <a:ext cx="1151793" cy="210480"/>
          </a:xfrm>
          <a:prstGeom prst="rect">
            <a:avLst/>
          </a:prstGeom>
        </p:spPr>
      </p:pic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46537F4F-569B-D691-0503-4F1EF4E1E5CF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5620512" y="-289507"/>
            <a:ext cx="8068056" cy="7894451"/>
          </a:xfrm>
          <a:prstGeom prst="flowChartInputOutpu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343333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454559D9-5540-559C-F742-CCBDFDFADDC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985044" y="1513841"/>
            <a:ext cx="3198811" cy="78437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1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AGENDA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8ECADC-C1E7-4898-B41D-480EB216C61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85838" y="2298700"/>
            <a:ext cx="3197225" cy="30448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D8AFC7-847D-BD3D-5274-1F3664AF4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5044" y="6476620"/>
            <a:ext cx="2743200" cy="363616"/>
          </a:xfrm>
        </p:spPr>
        <p:txBody>
          <a:bodyPr/>
          <a:lstStyle>
            <a:lvl1pPr algn="l">
              <a:defRPr sz="11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8AAD8948-A761-3542-B2D9-AD83E591FEF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52005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C949074D-8734-4167-A312-463EE1524BF9}"/>
              </a:ext>
            </a:extLst>
          </p:cNvPr>
          <p:cNvSpPr/>
          <p:nvPr userDrawn="1"/>
        </p:nvSpPr>
        <p:spPr>
          <a:xfrm>
            <a:off x="0" y="-1"/>
            <a:ext cx="12192000" cy="6858001"/>
          </a:xfrm>
          <a:prstGeom prst="rect">
            <a:avLst/>
          </a:prstGeom>
          <a:gradFill flip="none" rotWithShape="1">
            <a:gsLst>
              <a:gs pos="96000">
                <a:schemeClr val="accent1">
                  <a:lumMod val="100000"/>
                </a:schemeClr>
              </a:gs>
              <a:gs pos="24000">
                <a:schemeClr val="accent2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22E7490-7CFB-45D6-8402-3819880C750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3408" y="436177"/>
            <a:ext cx="1645920" cy="300778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B6D244-FC81-4A51-9E83-6D1E1C5B004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34218" y="2538410"/>
            <a:ext cx="10723563" cy="178117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123C99E0-1CE3-4D33-9AAF-467471C17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34218" y="6313083"/>
            <a:ext cx="2743200" cy="363616"/>
          </a:xfrm>
        </p:spPr>
        <p:txBody>
          <a:bodyPr/>
          <a:lstStyle>
            <a:lvl1pPr algn="l">
              <a:defRPr sz="11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8AAD8948-A761-3542-B2D9-AD83E591FEF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52279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_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7F61732-F6B2-492E-84A9-B4753CB6F4DA}"/>
              </a:ext>
            </a:extLst>
          </p:cNvPr>
          <p:cNvSpPr/>
          <p:nvPr userDrawn="1"/>
        </p:nvSpPr>
        <p:spPr>
          <a:xfrm>
            <a:off x="0" y="6458857"/>
            <a:ext cx="12192000" cy="399143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88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22E7490-7CFB-45D6-8402-3819880C750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3408" y="436177"/>
            <a:ext cx="1645920" cy="300778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B6D244-FC81-4A51-9E83-6D1E1C5B004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34218" y="2538410"/>
            <a:ext cx="10723563" cy="178117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123C99E0-1CE3-4D33-9AAF-467471C17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34218" y="6479554"/>
            <a:ext cx="2743200" cy="363616"/>
          </a:xfrm>
        </p:spPr>
        <p:txBody>
          <a:bodyPr/>
          <a:lstStyle>
            <a:lvl1pPr algn="l">
              <a:defRPr sz="11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8AAD8948-A761-3542-B2D9-AD83E591FEF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3202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Header - Text Only_2"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1000"/>
                    </a14:imgEffect>
                  </a14:imgLayer>
                </a14:imgProps>
              </a:ext>
            </a:extLst>
          </a:blip>
          <a:srcRect/>
          <a:stretch>
            <a:fillRect l="-19000" r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729B74E-F0A8-4E06-8D47-5BA83493073E}"/>
              </a:ext>
            </a:extLst>
          </p:cNvPr>
          <p:cNvSpPr/>
          <p:nvPr userDrawn="1"/>
        </p:nvSpPr>
        <p:spPr>
          <a:xfrm>
            <a:off x="0" y="2906160"/>
            <a:ext cx="6126480" cy="52286"/>
          </a:xfrm>
          <a:prstGeom prst="rect">
            <a:avLst/>
          </a:prstGeom>
          <a:gradFill>
            <a:gsLst>
              <a:gs pos="10000">
                <a:schemeClr val="accent1">
                  <a:lumMod val="100000"/>
                </a:schemeClr>
              </a:gs>
              <a:gs pos="100000">
                <a:schemeClr val="accent2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42FEF890-9E89-47E3-81DE-62736213046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116365" y="6263859"/>
            <a:ext cx="1645920" cy="30022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55A89D2-D41C-B2D2-9C9F-F5F170E7C87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0728" y="1444117"/>
            <a:ext cx="10515600" cy="1325563"/>
          </a:xfrm>
        </p:spPr>
        <p:txBody>
          <a:bodyPr anchor="b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D0E25FFF-CB19-B0D1-8639-1EF2EEA52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34218" y="6313083"/>
            <a:ext cx="2743200" cy="363616"/>
          </a:xfrm>
        </p:spPr>
        <p:txBody>
          <a:bodyPr/>
          <a:lstStyle>
            <a:lvl1pPr algn="l">
              <a:defRPr sz="11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8AAD8948-A761-3542-B2D9-AD83E591FEF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635352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Header - Text Only_2">
    <p:bg>
      <p:bgPr>
        <a:blipFill dpi="0"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729B74E-F0A8-4E06-8D47-5BA83493073E}"/>
              </a:ext>
            </a:extLst>
          </p:cNvPr>
          <p:cNvSpPr/>
          <p:nvPr userDrawn="1"/>
        </p:nvSpPr>
        <p:spPr>
          <a:xfrm>
            <a:off x="0" y="2906160"/>
            <a:ext cx="6126480" cy="52286"/>
          </a:xfrm>
          <a:prstGeom prst="rect">
            <a:avLst/>
          </a:prstGeom>
          <a:gradFill>
            <a:gsLst>
              <a:gs pos="10000">
                <a:schemeClr val="accent1">
                  <a:lumMod val="100000"/>
                </a:schemeClr>
              </a:gs>
              <a:gs pos="100000">
                <a:schemeClr val="accent2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918C240-FF2B-57F2-7C98-63704D1677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0728" y="1444117"/>
            <a:ext cx="10515600" cy="1325563"/>
          </a:xfrm>
        </p:spPr>
        <p:txBody>
          <a:bodyPr anchor="b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1376B90C-AD43-CABF-80AD-59A136C864A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116365" y="6263859"/>
            <a:ext cx="1645920" cy="300221"/>
          </a:xfrm>
          <a:prstGeom prst="rect">
            <a:avLst/>
          </a:prstGeom>
        </p:spPr>
      </p:pic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20A6D21-AC93-C372-661C-22697DF6C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34218" y="6313083"/>
            <a:ext cx="2743200" cy="363616"/>
          </a:xfrm>
        </p:spPr>
        <p:txBody>
          <a:bodyPr/>
          <a:lstStyle>
            <a:lvl1pPr algn="l">
              <a:defRPr sz="11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8AAD8948-A761-3542-B2D9-AD83E591FEF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8346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_Title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5280A4-8B8C-8945-B612-58C007316C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8AAD8948-A761-3542-B2D9-AD83E591FEF3}" type="slidenum">
              <a:rPr lang="en-US" smtClean="0"/>
              <a:pPr/>
              <a:t>‹#›</a:t>
            </a:fld>
            <a:endParaRPr lang="en-US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45AD4A0-C768-436A-B1C5-BA9B2AA6468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200" y="1865376"/>
            <a:ext cx="10515600" cy="434409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Aft>
                <a:spcPts val="400"/>
              </a:spcAft>
              <a:defRPr sz="2000"/>
            </a:lvl1pPr>
            <a:lvl2pPr>
              <a:spcAft>
                <a:spcPts val="400"/>
              </a:spcAft>
              <a:defRPr sz="1800"/>
            </a:lvl2pPr>
            <a:lvl3pPr>
              <a:spcAft>
                <a:spcPts val="400"/>
              </a:spcAft>
              <a:defRPr sz="1600"/>
            </a:lvl3pPr>
            <a:lvl4pPr>
              <a:spcAft>
                <a:spcPts val="400"/>
              </a:spcAft>
              <a:defRPr sz="1400"/>
            </a:lvl4pPr>
            <a:lvl5pPr>
              <a:spcAft>
                <a:spcPts val="400"/>
              </a:spcAft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265D4A-B99A-75D1-35E2-EFE070E7D8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352090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_Title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5280A4-8B8C-8945-B612-58C007316C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8AAD8948-A761-3542-B2D9-AD83E591FEF3}" type="slidenum">
              <a:rPr lang="en-US" smtClean="0"/>
              <a:pPr/>
              <a:t>‹#›</a:t>
            </a:fld>
            <a:endParaRPr lang="en-US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45AD4A0-C768-436A-B1C5-BA9B2AA6468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200" y="2200940"/>
            <a:ext cx="4329223" cy="38171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400"/>
              </a:spcAft>
              <a:buFontTx/>
              <a:buNone/>
              <a:defRPr sz="2000"/>
            </a:lvl1pPr>
            <a:lvl2pPr marL="457200" indent="0">
              <a:spcAft>
                <a:spcPts val="400"/>
              </a:spcAft>
              <a:buFontTx/>
              <a:buNone/>
              <a:defRPr sz="1800"/>
            </a:lvl2pPr>
            <a:lvl3pPr marL="914400" indent="0">
              <a:spcAft>
                <a:spcPts val="400"/>
              </a:spcAft>
              <a:buFontTx/>
              <a:buNone/>
              <a:defRPr sz="1600"/>
            </a:lvl3pPr>
            <a:lvl4pPr marL="1371600" indent="0">
              <a:spcAft>
                <a:spcPts val="400"/>
              </a:spcAft>
              <a:buFontTx/>
              <a:buNone/>
              <a:defRPr sz="1400"/>
            </a:lvl4pPr>
            <a:lvl5pPr marL="1828800" indent="0">
              <a:spcAft>
                <a:spcPts val="400"/>
              </a:spcAft>
              <a:buFontTx/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265D4A-B99A-75D1-35E2-EFE070E7D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37265"/>
            <a:ext cx="4329223" cy="1325563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77FFD8E8-BF7B-5C14-9165-54A842E9622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096000" y="1233488"/>
            <a:ext cx="5257800" cy="455136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17738238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_Title &amp; Featu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5280A4-8B8C-8945-B612-58C007316C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8AAD8948-A761-3542-B2D9-AD83E591FEF3}" type="slidenum">
              <a:rPr lang="en-US" smtClean="0"/>
              <a:pPr/>
              <a:t>‹#›</a:t>
            </a:fld>
            <a:endParaRPr lang="en-US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45AD4A0-C768-436A-B1C5-BA9B2AA6468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905767" y="1256950"/>
            <a:ext cx="4448033" cy="434409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Aft>
                <a:spcPts val="400"/>
              </a:spcAft>
              <a:defRPr sz="2000"/>
            </a:lvl1pPr>
            <a:lvl2pPr>
              <a:spcAft>
                <a:spcPts val="400"/>
              </a:spcAft>
              <a:defRPr sz="1800"/>
            </a:lvl2pPr>
            <a:lvl3pPr>
              <a:spcAft>
                <a:spcPts val="400"/>
              </a:spcAft>
              <a:defRPr sz="1600"/>
            </a:lvl3pPr>
            <a:lvl4pPr>
              <a:spcAft>
                <a:spcPts val="400"/>
              </a:spcAft>
              <a:defRPr sz="1400"/>
            </a:lvl4pPr>
            <a:lvl5pPr>
              <a:spcAft>
                <a:spcPts val="400"/>
              </a:spcAft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265D4A-B99A-75D1-35E2-EFE070E7D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3436"/>
            <a:ext cx="5430672" cy="1325563"/>
          </a:xfrm>
        </p:spPr>
        <p:txBody>
          <a:bodyPr anchor="b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69F42E0-4D67-84B7-F376-A0E6A98C0D9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38200" y="3496528"/>
            <a:ext cx="5430838" cy="923925"/>
          </a:xfrm>
        </p:spPr>
        <p:txBody>
          <a:bodyPr/>
          <a:lstStyle>
            <a:lvl1pPr marL="0" indent="0">
              <a:spcAft>
                <a:spcPts val="400"/>
              </a:spcAft>
              <a:buFontTx/>
              <a:buNone/>
              <a:defRPr/>
            </a:lvl1pPr>
            <a:lvl2pPr marL="457200" indent="0">
              <a:spcAft>
                <a:spcPts val="400"/>
              </a:spcAft>
              <a:buFontTx/>
              <a:buNone/>
              <a:defRPr/>
            </a:lvl2pPr>
            <a:lvl3pPr marL="914400" indent="0">
              <a:spcAft>
                <a:spcPts val="400"/>
              </a:spcAft>
              <a:buFontTx/>
              <a:buNone/>
              <a:defRPr/>
            </a:lvl3pPr>
            <a:lvl4pPr marL="1371600" indent="0">
              <a:spcAft>
                <a:spcPts val="400"/>
              </a:spcAft>
              <a:buFontTx/>
              <a:buNone/>
              <a:defRPr/>
            </a:lvl4pPr>
            <a:lvl5pPr marL="1828800" indent="0">
              <a:spcAft>
                <a:spcPts val="400"/>
              </a:spcAft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148565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_Gradien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45AD4A0-C768-436A-B1C5-BA9B2AA6468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200646" y="1725434"/>
            <a:ext cx="10153154" cy="445008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DF8E686-E226-71AB-933A-3F21F9BCB474}"/>
              </a:ext>
            </a:extLst>
          </p:cNvPr>
          <p:cNvSpPr/>
          <p:nvPr userDrawn="1"/>
        </p:nvSpPr>
        <p:spPr>
          <a:xfrm rot="16200000">
            <a:off x="-3246119" y="3246120"/>
            <a:ext cx="6858001" cy="365760"/>
          </a:xfrm>
          <a:prstGeom prst="rect">
            <a:avLst/>
          </a:prstGeom>
          <a:gradFill flip="none" rotWithShape="1">
            <a:gsLst>
              <a:gs pos="71000">
                <a:schemeClr val="accent1">
                  <a:lumMod val="100000"/>
                </a:schemeClr>
              </a:gs>
              <a:gs pos="15000">
                <a:schemeClr val="accent2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Titillium Web Light" pitchFamily="2" charset="77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A6DBE3-5CD9-A6CD-634A-8CC7373EE0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0645" y="365125"/>
            <a:ext cx="10153154" cy="1325563"/>
          </a:xfrm>
        </p:spPr>
        <p:txBody>
          <a:bodyPr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FEC5F513-1903-36CA-DD60-521EB50F22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fld id="{8AAD8948-A761-3542-B2D9-AD83E591FEF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407619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_Gradi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45AD4A0-C768-436A-B1C5-BA9B2AA6468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60120" y="1725434"/>
            <a:ext cx="9875522" cy="445008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Aft>
                <a:spcPts val="400"/>
              </a:spcAft>
              <a:defRPr sz="2000"/>
            </a:lvl1pPr>
            <a:lvl2pPr>
              <a:spcAft>
                <a:spcPts val="400"/>
              </a:spcAft>
              <a:defRPr sz="1800"/>
            </a:lvl2pPr>
            <a:lvl3pPr>
              <a:spcAft>
                <a:spcPts val="400"/>
              </a:spcAft>
              <a:defRPr sz="1600"/>
            </a:lvl3pPr>
            <a:lvl4pPr>
              <a:spcAft>
                <a:spcPts val="400"/>
              </a:spcAft>
              <a:defRPr sz="1400"/>
            </a:lvl4pPr>
            <a:lvl5pPr>
              <a:spcAft>
                <a:spcPts val="400"/>
              </a:spcAft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A6DBE3-5CD9-A6CD-634A-8CC7373EE0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19" y="365125"/>
            <a:ext cx="9875522" cy="1325563"/>
          </a:xfrm>
        </p:spPr>
        <p:txBody>
          <a:bodyPr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D5A912-C4EC-A81D-16B2-06011B83D236}"/>
              </a:ext>
            </a:extLst>
          </p:cNvPr>
          <p:cNvSpPr/>
          <p:nvPr userDrawn="1"/>
        </p:nvSpPr>
        <p:spPr>
          <a:xfrm rot="16200000">
            <a:off x="8576801" y="3246121"/>
            <a:ext cx="6858001" cy="365760"/>
          </a:xfrm>
          <a:prstGeom prst="rect">
            <a:avLst/>
          </a:prstGeom>
          <a:gradFill flip="none" rotWithShape="1">
            <a:gsLst>
              <a:gs pos="71000">
                <a:schemeClr val="accent1">
                  <a:lumMod val="100000"/>
                </a:schemeClr>
              </a:gs>
              <a:gs pos="15000">
                <a:schemeClr val="accent2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Titillium Web Light" pitchFamily="2" charset="77"/>
            </a:endParaRP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9CC70DB4-53A0-1200-97D4-F84EE49F414F}"/>
              </a:ext>
            </a:extLst>
          </p:cNvPr>
          <p:cNvSpPr txBox="1">
            <a:spLocks/>
          </p:cNvSpPr>
          <p:nvPr userDrawn="1"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b="0" i="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AD8948-A761-3542-B2D9-AD83E591FEF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67129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2"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288"/>
                    </a14:imgEffect>
                    <a14:imgEffect>
                      <a14:saturation sat="80000"/>
                    </a14:imgEffect>
                    <a14:imgEffect>
                      <a14:brightnessContrast bright="-69000" contrast="-20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7FC82F8D-5E71-4C4A-8474-BC3C30EC41A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1646" y="2719399"/>
            <a:ext cx="7904882" cy="921352"/>
          </a:xfrm>
        </p:spPr>
        <p:txBody>
          <a:bodyPr anchor="ctr"/>
          <a:lstStyle>
            <a:lvl1pPr algn="l">
              <a:defRPr sz="4400" b="1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59D2A3BE-EDA7-3D45-836E-2104522F47E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91645" y="3640751"/>
            <a:ext cx="5950527" cy="49504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0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Presentation Subtitle | Date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51836FD-5369-9B11-A2F0-C7487B4D378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0358" b="8224"/>
          <a:stretch/>
        </p:blipFill>
        <p:spPr>
          <a:xfrm>
            <a:off x="7707527" y="2318155"/>
            <a:ext cx="4484473" cy="453984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0396245-2899-A34F-5353-4B38FF01A13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3660" y="384571"/>
            <a:ext cx="1828800" cy="334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87314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Slide_Gradient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45AD4A0-C768-436A-B1C5-BA9B2AA6468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200646" y="1725434"/>
            <a:ext cx="10153154" cy="445008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Aft>
                <a:spcPts val="400"/>
              </a:spcAft>
              <a:defRPr sz="2000"/>
            </a:lvl1pPr>
            <a:lvl2pPr>
              <a:spcAft>
                <a:spcPts val="400"/>
              </a:spcAft>
              <a:defRPr sz="1800"/>
            </a:lvl2pPr>
            <a:lvl3pPr>
              <a:spcAft>
                <a:spcPts val="400"/>
              </a:spcAft>
              <a:defRPr sz="1600"/>
            </a:lvl3pPr>
            <a:lvl4pPr>
              <a:spcAft>
                <a:spcPts val="400"/>
              </a:spcAft>
              <a:defRPr sz="1400"/>
            </a:lvl4pPr>
            <a:lvl5pPr>
              <a:spcAft>
                <a:spcPts val="400"/>
              </a:spcAft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A6DBE3-5CD9-A6CD-634A-8CC7373EE0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0645" y="365125"/>
            <a:ext cx="10153154" cy="1325563"/>
          </a:xfrm>
        </p:spPr>
        <p:txBody>
          <a:bodyPr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379E7FF-80E9-DC8B-19D0-45D35BC56249}"/>
              </a:ext>
            </a:extLst>
          </p:cNvPr>
          <p:cNvSpPr/>
          <p:nvPr userDrawn="1"/>
        </p:nvSpPr>
        <p:spPr>
          <a:xfrm>
            <a:off x="0" y="6492875"/>
            <a:ext cx="12192000" cy="365125"/>
          </a:xfrm>
          <a:prstGeom prst="rect">
            <a:avLst/>
          </a:prstGeom>
          <a:gradFill flip="none" rotWithShape="1">
            <a:gsLst>
              <a:gs pos="71000">
                <a:schemeClr val="accent1">
                  <a:lumMod val="100000"/>
                </a:schemeClr>
              </a:gs>
              <a:gs pos="15000">
                <a:schemeClr val="accent2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Titillium Web Light" pitchFamily="2" charset="77"/>
            </a:endParaRP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2E025C28-113F-ECDD-9DAB-7A40659E12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86801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fld id="{8AAD8948-A761-3542-B2D9-AD83E591FEF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691434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_Gradient w/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A5BAA84-87EE-41ED-97AE-DDA8DA29EF9A}"/>
              </a:ext>
            </a:extLst>
          </p:cNvPr>
          <p:cNvSpPr/>
          <p:nvPr userDrawn="1"/>
        </p:nvSpPr>
        <p:spPr>
          <a:xfrm>
            <a:off x="0" y="6492875"/>
            <a:ext cx="12192000" cy="365125"/>
          </a:xfrm>
          <a:prstGeom prst="rect">
            <a:avLst/>
          </a:prstGeom>
          <a:gradFill flip="none" rotWithShape="1">
            <a:gsLst>
              <a:gs pos="71000">
                <a:schemeClr val="accent1">
                  <a:lumMod val="100000"/>
                </a:schemeClr>
              </a:gs>
              <a:gs pos="15000">
                <a:schemeClr val="accent2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Titillium Web Light" pitchFamily="2" charset="77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2D98B6-1404-4D68-BA7C-E026D18C50C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1" y="1877529"/>
            <a:ext cx="6019800" cy="4368800"/>
          </a:xfrm>
        </p:spPr>
        <p:txBody>
          <a:bodyPr/>
          <a:lstStyle>
            <a:lvl1pPr>
              <a:spcAft>
                <a:spcPts val="400"/>
              </a:spcAft>
              <a:defRPr/>
            </a:lvl1pPr>
            <a:lvl2pPr>
              <a:spcAft>
                <a:spcPts val="400"/>
              </a:spcAft>
              <a:defRPr/>
            </a:lvl2pPr>
            <a:lvl3pPr>
              <a:spcAft>
                <a:spcPts val="400"/>
              </a:spcAft>
              <a:defRPr/>
            </a:lvl3pPr>
            <a:lvl4pPr>
              <a:spcAft>
                <a:spcPts val="400"/>
              </a:spcAft>
              <a:defRPr/>
            </a:lvl4pPr>
            <a:lvl5pPr>
              <a:spcAft>
                <a:spcPts val="400"/>
              </a:spcAft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9EB447-271E-8A43-0F81-F0F29C488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0198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B0E72680-1070-A8DF-048D-B923C3EE87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86801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fld id="{8AAD8948-A761-3542-B2D9-AD83E591FEF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DEEAB530-030A-CF0F-5FAA-F3519361F7D1}"/>
              </a:ext>
            </a:extLst>
          </p:cNvPr>
          <p:cNvSpPr>
            <a:spLocks noGrp="1"/>
          </p:cNvSpPr>
          <p:nvPr>
            <p:ph type="pic" idx="14"/>
          </p:nvPr>
        </p:nvSpPr>
        <p:spPr>
          <a:xfrm>
            <a:off x="7472303" y="-1749404"/>
            <a:ext cx="5676770" cy="5554620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343333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53314683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_Subtle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5280A4-8B8C-8945-B612-58C007316C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8AAD8948-A761-3542-B2D9-AD83E591FEF3}" type="slidenum">
              <a:rPr lang="en-US" smtClean="0"/>
              <a:pPr/>
              <a:t>‹#›</a:t>
            </a:fld>
            <a:endParaRPr lang="en-US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45AD4A0-C768-436A-B1C5-BA9B2AA6468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200" y="1865376"/>
            <a:ext cx="10515600" cy="434409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Aft>
                <a:spcPts val="400"/>
              </a:spcAft>
              <a:defRPr sz="2000"/>
            </a:lvl1pPr>
            <a:lvl2pPr>
              <a:spcAft>
                <a:spcPts val="400"/>
              </a:spcAft>
              <a:defRPr sz="1800"/>
            </a:lvl2pPr>
            <a:lvl3pPr>
              <a:spcAft>
                <a:spcPts val="400"/>
              </a:spcAft>
              <a:defRPr sz="1600"/>
            </a:lvl3pPr>
            <a:lvl4pPr>
              <a:spcAft>
                <a:spcPts val="400"/>
              </a:spcAft>
              <a:defRPr sz="1400"/>
            </a:lvl4pPr>
            <a:lvl5pPr>
              <a:spcAft>
                <a:spcPts val="400"/>
              </a:spcAft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265D4A-B99A-75D1-35E2-EFE070E7D8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riangle 3">
            <a:extLst>
              <a:ext uri="{FF2B5EF4-FFF2-40B4-BE49-F238E27FC236}">
                <a16:creationId xmlns:a16="http://schemas.microsoft.com/office/drawing/2014/main" id="{687A3BEB-5E9E-E2B7-D9B5-DF760AAA82F4}"/>
              </a:ext>
            </a:extLst>
          </p:cNvPr>
          <p:cNvSpPr/>
          <p:nvPr userDrawn="1"/>
        </p:nvSpPr>
        <p:spPr>
          <a:xfrm rot="5400000">
            <a:off x="-266730" y="785589"/>
            <a:ext cx="1018091" cy="484632"/>
          </a:xfrm>
          <a:prstGeom prst="triangle">
            <a:avLst/>
          </a:prstGeom>
          <a:gradFill>
            <a:gsLst>
              <a:gs pos="0">
                <a:schemeClr val="accent1">
                  <a:lumMod val="100000"/>
                </a:schemeClr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98944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_Subtle Gradient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5280A4-8B8C-8945-B612-58C007316C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8AAD8948-A761-3542-B2D9-AD83E591FEF3}" type="slidenum">
              <a:rPr lang="en-US" smtClean="0"/>
              <a:pPr/>
              <a:t>‹#›</a:t>
            </a:fld>
            <a:endParaRPr lang="en-US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45AD4A0-C768-436A-B1C5-BA9B2AA6468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200" y="2200940"/>
            <a:ext cx="4573772" cy="38171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400"/>
              </a:spcAft>
              <a:buFontTx/>
              <a:buNone/>
              <a:defRPr sz="2000"/>
            </a:lvl1pPr>
            <a:lvl2pPr marL="457200" indent="0">
              <a:spcAft>
                <a:spcPts val="400"/>
              </a:spcAft>
              <a:buFontTx/>
              <a:buNone/>
              <a:defRPr sz="1800"/>
            </a:lvl2pPr>
            <a:lvl3pPr marL="914400" indent="0">
              <a:spcAft>
                <a:spcPts val="400"/>
              </a:spcAft>
              <a:buFontTx/>
              <a:buNone/>
              <a:defRPr sz="1600"/>
            </a:lvl3pPr>
            <a:lvl4pPr marL="1371600" indent="0">
              <a:spcAft>
                <a:spcPts val="400"/>
              </a:spcAft>
              <a:buFontTx/>
              <a:buNone/>
              <a:defRPr sz="1400"/>
            </a:lvl4pPr>
            <a:lvl5pPr marL="1828800" indent="0">
              <a:spcAft>
                <a:spcPts val="400"/>
              </a:spcAft>
              <a:buFontTx/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265D4A-B99A-75D1-35E2-EFE070E7D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37265"/>
            <a:ext cx="4573772" cy="1325563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77FFD8E8-BF7B-5C14-9165-54A842E9622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096000" y="1233488"/>
            <a:ext cx="5257800" cy="455136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6" name="Triangle 3">
            <a:extLst>
              <a:ext uri="{FF2B5EF4-FFF2-40B4-BE49-F238E27FC236}">
                <a16:creationId xmlns:a16="http://schemas.microsoft.com/office/drawing/2014/main" id="{136B0F04-9011-A258-D3DA-5E1A79C19044}"/>
              </a:ext>
            </a:extLst>
          </p:cNvPr>
          <p:cNvSpPr/>
          <p:nvPr userDrawn="1"/>
        </p:nvSpPr>
        <p:spPr>
          <a:xfrm rot="10800000">
            <a:off x="838200" y="0"/>
            <a:ext cx="1018091" cy="484632"/>
          </a:xfrm>
          <a:prstGeom prst="triangle">
            <a:avLst/>
          </a:prstGeom>
          <a:gradFill>
            <a:gsLst>
              <a:gs pos="0">
                <a:schemeClr val="accent1">
                  <a:lumMod val="100000"/>
                </a:schemeClr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9621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_Feature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5280A4-8B8C-8945-B612-58C007316C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" y="6260816"/>
            <a:ext cx="2743200" cy="365125"/>
          </a:xfrm>
        </p:spPr>
        <p:txBody>
          <a:bodyPr/>
          <a:lstStyle>
            <a:lvl1pPr algn="l">
              <a:defRPr b="0" i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8AAD8948-A761-3542-B2D9-AD83E591FEF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45AD4A0-C768-436A-B1C5-BA9B2AA6468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200" y="2811438"/>
            <a:ext cx="4573772" cy="320664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400"/>
              </a:spcAft>
              <a:buFontTx/>
              <a:buNone/>
              <a:defRPr sz="1800"/>
            </a:lvl1pPr>
            <a:lvl2pPr marL="457200" indent="0">
              <a:spcAft>
                <a:spcPts val="400"/>
              </a:spcAft>
              <a:buFontTx/>
              <a:buNone/>
              <a:defRPr sz="1600"/>
            </a:lvl2pPr>
            <a:lvl3pPr marL="914400" indent="0">
              <a:spcAft>
                <a:spcPts val="400"/>
              </a:spcAft>
              <a:buFontTx/>
              <a:buNone/>
              <a:defRPr sz="1400"/>
            </a:lvl3pPr>
            <a:lvl4pPr marL="1371600" indent="0">
              <a:spcAft>
                <a:spcPts val="400"/>
              </a:spcAft>
              <a:buFontTx/>
              <a:buNone/>
              <a:defRPr sz="1200"/>
            </a:lvl4pPr>
            <a:lvl5pPr marL="1828800" indent="0">
              <a:spcAft>
                <a:spcPts val="400"/>
              </a:spcAft>
              <a:buFontTx/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265D4A-B99A-75D1-35E2-EFE070E7D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016" y="802656"/>
            <a:ext cx="4573772" cy="1325563"/>
          </a:xfrm>
        </p:spPr>
        <p:txBody>
          <a:bodyPr anchor="b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77FFD8E8-BF7B-5C14-9165-54A842E9622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934200" y="5188"/>
            <a:ext cx="5257800" cy="6852811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08B4C5C-1948-EC59-228C-311B2D6B570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8016" y="2199160"/>
            <a:ext cx="4573588" cy="541337"/>
          </a:xfrm>
        </p:spPr>
        <p:txBody>
          <a:bodyPr/>
          <a:lstStyle>
            <a:lvl1pPr marL="0" indent="0">
              <a:buFontTx/>
              <a:buNone/>
              <a:defRPr b="1">
                <a:solidFill>
                  <a:schemeClr val="tx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5055057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_Title &amp; Feature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5280A4-8B8C-8945-B612-58C007316C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8AAD8948-A761-3542-B2D9-AD83E591FEF3}" type="slidenum">
              <a:rPr lang="en-US" smtClean="0"/>
              <a:pPr/>
              <a:t>‹#›</a:t>
            </a:fld>
            <a:endParaRPr lang="en-US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77FFD8E8-BF7B-5C14-9165-54A842E9622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096000" y="1233488"/>
            <a:ext cx="5257800" cy="455136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B60261C5-A2A5-6C36-D8C9-E97E38F812D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200" y="2811438"/>
            <a:ext cx="4573772" cy="320664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400"/>
              </a:spcAft>
              <a:buFontTx/>
              <a:buNone/>
              <a:defRPr sz="1800"/>
            </a:lvl1pPr>
            <a:lvl2pPr marL="457200" indent="0">
              <a:spcAft>
                <a:spcPts val="400"/>
              </a:spcAft>
              <a:buFontTx/>
              <a:buNone/>
              <a:defRPr sz="1600"/>
            </a:lvl2pPr>
            <a:lvl3pPr marL="914400" indent="0">
              <a:spcAft>
                <a:spcPts val="400"/>
              </a:spcAft>
              <a:buFontTx/>
              <a:buNone/>
              <a:defRPr sz="1400"/>
            </a:lvl3pPr>
            <a:lvl4pPr marL="1371600" indent="0">
              <a:spcAft>
                <a:spcPts val="400"/>
              </a:spcAft>
              <a:buFontTx/>
              <a:buNone/>
              <a:defRPr sz="1200"/>
            </a:lvl4pPr>
            <a:lvl5pPr marL="1828800" indent="0">
              <a:spcAft>
                <a:spcPts val="400"/>
              </a:spcAft>
              <a:buFontTx/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C371A96-4A09-BCC2-63AA-6035906AAD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016" y="802656"/>
            <a:ext cx="4573772" cy="1325563"/>
          </a:xfrm>
        </p:spPr>
        <p:txBody>
          <a:bodyPr anchor="b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4329DEF-C0E8-269D-49D8-7D3A6A1107A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8016" y="2199160"/>
            <a:ext cx="4573588" cy="541337"/>
          </a:xfrm>
        </p:spPr>
        <p:txBody>
          <a:bodyPr/>
          <a:lstStyle>
            <a:lvl1pPr marL="0" indent="0">
              <a:buFontTx/>
              <a:buNone/>
              <a:defRPr b="1">
                <a:solidFill>
                  <a:schemeClr val="tx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2929087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_Title &amp;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5280A4-8B8C-8945-B612-58C007316C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8AAD8948-A761-3542-B2D9-AD83E591FEF3}" type="slidenum">
              <a:rPr lang="en-US" smtClean="0"/>
              <a:pPr/>
              <a:t>‹#›</a:t>
            </a:fld>
            <a:endParaRPr lang="en-US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B60261C5-A2A5-6C36-D8C9-E97E38F812D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200" y="2811438"/>
            <a:ext cx="4573772" cy="320664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400"/>
              </a:spcAft>
              <a:buFontTx/>
              <a:buNone/>
              <a:defRPr sz="1800"/>
            </a:lvl1pPr>
            <a:lvl2pPr marL="457200" indent="0">
              <a:spcAft>
                <a:spcPts val="400"/>
              </a:spcAft>
              <a:buFontTx/>
              <a:buNone/>
              <a:defRPr sz="1600"/>
            </a:lvl2pPr>
            <a:lvl3pPr marL="914400" indent="0">
              <a:spcAft>
                <a:spcPts val="400"/>
              </a:spcAft>
              <a:buFontTx/>
              <a:buNone/>
              <a:defRPr sz="1400"/>
            </a:lvl3pPr>
            <a:lvl4pPr marL="1371600" indent="0">
              <a:spcAft>
                <a:spcPts val="400"/>
              </a:spcAft>
              <a:buFontTx/>
              <a:buNone/>
              <a:defRPr sz="1200"/>
            </a:lvl4pPr>
            <a:lvl5pPr marL="1828800" indent="0">
              <a:spcAft>
                <a:spcPts val="400"/>
              </a:spcAft>
              <a:buFontTx/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C371A96-4A09-BCC2-63AA-6035906AAD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016" y="802656"/>
            <a:ext cx="4573772" cy="1325563"/>
          </a:xfrm>
        </p:spPr>
        <p:txBody>
          <a:bodyPr anchor="b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4329DEF-C0E8-269D-49D8-7D3A6A1107A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8016" y="2199160"/>
            <a:ext cx="4573588" cy="541337"/>
          </a:xfrm>
        </p:spPr>
        <p:txBody>
          <a:bodyPr/>
          <a:lstStyle>
            <a:lvl1pPr marL="0" indent="0">
              <a:buFontTx/>
              <a:buNone/>
              <a:defRPr b="1">
                <a:solidFill>
                  <a:schemeClr val="tx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hart Placeholder 4">
            <a:extLst>
              <a:ext uri="{FF2B5EF4-FFF2-40B4-BE49-F238E27FC236}">
                <a16:creationId xmlns:a16="http://schemas.microsoft.com/office/drawing/2014/main" id="{535F4999-0481-BE9A-333D-494608878703}"/>
              </a:ext>
            </a:extLst>
          </p:cNvPr>
          <p:cNvSpPr>
            <a:spLocks noGrp="1"/>
          </p:cNvSpPr>
          <p:nvPr>
            <p:ph type="chart" sz="quarter" idx="16"/>
          </p:nvPr>
        </p:nvSpPr>
        <p:spPr>
          <a:xfrm>
            <a:off x="6096000" y="1116012"/>
            <a:ext cx="5257800" cy="4625975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303789882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_Content &amp;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A2AC3916-29C7-0244-B144-C3574BD0E2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41511"/>
            <a:ext cx="3932237" cy="1474753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56D8F441-20AF-994A-B91C-AE3981418A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186865"/>
            <a:ext cx="3932237" cy="4229624"/>
          </a:xfrm>
        </p:spPr>
        <p:txBody>
          <a:bodyPr>
            <a:normAutofit/>
          </a:bodyPr>
          <a:lstStyle>
            <a:lvl1pPr marL="0" indent="0">
              <a:spcAft>
                <a:spcPts val="400"/>
              </a:spcAft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96F06C42-674B-7277-65BE-EE669D4AD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4426" y="6257484"/>
            <a:ext cx="2743200" cy="365125"/>
          </a:xfrm>
        </p:spPr>
        <p:txBody>
          <a:bodyPr/>
          <a:lstStyle/>
          <a:p>
            <a:fld id="{8AAD8948-A761-3542-B2D9-AD83E591FEF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1F60AB5F-4055-0E79-8046-51AA2C276B1B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5581651" y="1184275"/>
            <a:ext cx="5895975" cy="44894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101336561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_Gradient Bar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45AD4A0-C768-436A-B1C5-BA9B2AA6468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199" y="1763098"/>
            <a:ext cx="10515600" cy="452021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Aft>
                <a:spcPts val="400"/>
              </a:spcAft>
              <a:defRPr sz="2000"/>
            </a:lvl1pPr>
            <a:lvl2pPr>
              <a:spcAft>
                <a:spcPts val="400"/>
              </a:spcAft>
              <a:defRPr sz="1800"/>
            </a:lvl2pPr>
            <a:lvl3pPr>
              <a:spcAft>
                <a:spcPts val="400"/>
              </a:spcAft>
              <a:defRPr sz="1600"/>
            </a:lvl3pPr>
            <a:lvl4pPr>
              <a:spcAft>
                <a:spcPts val="400"/>
              </a:spcAft>
              <a:defRPr sz="1400"/>
            </a:lvl4pPr>
            <a:lvl5pPr>
              <a:spcAft>
                <a:spcPts val="400"/>
              </a:spcAft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47309B-E6D3-68F0-8237-270D9B166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69128"/>
            <a:ext cx="10515600" cy="764462"/>
          </a:xfrm>
        </p:spPr>
        <p:txBody>
          <a:bodyPr>
            <a:normAutofit/>
          </a:bodyPr>
          <a:lstStyle>
            <a:lvl1pPr algn="ctr"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8EF1151-452E-E513-1D65-99E03A2F2F6D}"/>
              </a:ext>
            </a:extLst>
          </p:cNvPr>
          <p:cNvSpPr/>
          <p:nvPr userDrawn="1"/>
        </p:nvSpPr>
        <p:spPr>
          <a:xfrm flipV="1">
            <a:off x="3855719" y="1311255"/>
            <a:ext cx="4480560" cy="45719"/>
          </a:xfrm>
          <a:prstGeom prst="rect">
            <a:avLst/>
          </a:prstGeom>
          <a:gradFill flip="none" rotWithShape="1">
            <a:gsLst>
              <a:gs pos="10000">
                <a:schemeClr val="accent1">
                  <a:lumMod val="100000"/>
                </a:schemeClr>
              </a:gs>
              <a:gs pos="100000">
                <a:schemeClr val="accent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3113999E-447D-974B-ABD6-E9DB6267FE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fld id="{8AAD8948-A761-3542-B2D9-AD83E591FEF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740545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_Gradient Bar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8BE5A3F-B0A1-491E-A6A4-BBDC17A3AC33}"/>
              </a:ext>
            </a:extLst>
          </p:cNvPr>
          <p:cNvSpPr/>
          <p:nvPr userDrawn="1"/>
        </p:nvSpPr>
        <p:spPr>
          <a:xfrm>
            <a:off x="0" y="1233590"/>
            <a:ext cx="3931920" cy="4572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</a:schemeClr>
              </a:gs>
              <a:gs pos="100000">
                <a:schemeClr val="accent2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43938C98-2471-4E4C-B62C-DBBC9F160CCD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4887" y="1578321"/>
            <a:ext cx="10518913" cy="4554710"/>
          </a:xfrm>
        </p:spPr>
        <p:txBody>
          <a:bodyPr>
            <a:normAutofit/>
          </a:bodyPr>
          <a:lstStyle>
            <a:lvl1pPr>
              <a:spcAft>
                <a:spcPts val="400"/>
              </a:spcAft>
              <a:buClr>
                <a:schemeClr val="tx1"/>
              </a:buClr>
              <a:defRPr sz="2000">
                <a:latin typeface="Verdana" panose="020B0604030504040204" pitchFamily="34" charset="0"/>
                <a:ea typeface="Verdana" panose="020B0604030504040204" pitchFamily="34" charset="0"/>
                <a:cs typeface="Segoe UI Light" panose="020B0502040204020203" pitchFamily="34" charset="0"/>
              </a:defRPr>
            </a:lvl1pPr>
            <a:lvl2pPr>
              <a:spcAft>
                <a:spcPts val="400"/>
              </a:spcAft>
              <a:buClr>
                <a:schemeClr val="tx1"/>
              </a:buClr>
              <a:defRPr sz="1600">
                <a:latin typeface="Verdana" panose="020B0604030504040204" pitchFamily="34" charset="0"/>
                <a:ea typeface="Verdana" panose="020B0604030504040204" pitchFamily="34" charset="0"/>
                <a:cs typeface="Segoe UI Light" panose="020B0502040204020203" pitchFamily="34" charset="0"/>
              </a:defRPr>
            </a:lvl2pPr>
            <a:lvl3pPr>
              <a:spcAft>
                <a:spcPts val="400"/>
              </a:spcAft>
              <a:buClr>
                <a:schemeClr val="tx1"/>
              </a:buClr>
              <a:defRPr sz="1600">
                <a:latin typeface="Verdana" panose="020B0604030504040204" pitchFamily="34" charset="0"/>
                <a:ea typeface="Verdana" panose="020B0604030504040204" pitchFamily="34" charset="0"/>
              </a:defRPr>
            </a:lvl3pPr>
            <a:lvl4pPr>
              <a:spcAft>
                <a:spcPts val="400"/>
              </a:spcAft>
              <a:defRPr sz="1400"/>
            </a:lvl4pPr>
            <a:lvl5pPr>
              <a:spcAft>
                <a:spcPts val="400"/>
              </a:spcAft>
              <a:defRPr sz="1200"/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1"/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B8D9214-E817-9F32-90B3-253EA1D32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69128"/>
            <a:ext cx="10515600" cy="764462"/>
          </a:xfrm>
        </p:spPr>
        <p:txBody>
          <a:bodyPr>
            <a:normAutofit/>
          </a:bodyPr>
          <a:lstStyle>
            <a:lvl1pPr algn="l"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4028B3D1-E49C-7F67-9D9B-3179D11BC6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fld id="{8AAD8948-A761-3542-B2D9-AD83E591FEF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58431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_2">
    <p:bg>
      <p:bgPr>
        <a:blipFill dpi="0"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51836FD-5369-9B11-A2F0-C7487B4D378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0358" b="8224"/>
          <a:stretch/>
        </p:blipFill>
        <p:spPr>
          <a:xfrm>
            <a:off x="7707527" y="2318155"/>
            <a:ext cx="4484473" cy="4539845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5714C9AE-1EDD-13FC-885A-97CA0590EE3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1646" y="2719399"/>
            <a:ext cx="7904882" cy="921352"/>
          </a:xfrm>
        </p:spPr>
        <p:txBody>
          <a:bodyPr anchor="ctr"/>
          <a:lstStyle>
            <a:lvl1pPr algn="l">
              <a:defRPr sz="4400" b="1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F6D8CFE7-A940-94E6-C2D7-6B5D0C554FF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91645" y="3640751"/>
            <a:ext cx="5950527" cy="49504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0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Presentation Subtitle | Date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12C597-4B9E-5CBB-B71B-93EF906C8ED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3660" y="384571"/>
            <a:ext cx="1828800" cy="334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32103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_Simpl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325053A-1C93-4B1C-A9DC-58BC8A0D2C6B}"/>
              </a:ext>
            </a:extLst>
          </p:cNvPr>
          <p:cNvSpPr/>
          <p:nvPr userDrawn="1"/>
        </p:nvSpPr>
        <p:spPr>
          <a:xfrm>
            <a:off x="0" y="6458857"/>
            <a:ext cx="12192000" cy="39914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8BE5A3F-B0A1-491E-A6A4-BBDC17A3AC33}"/>
              </a:ext>
            </a:extLst>
          </p:cNvPr>
          <p:cNvSpPr/>
          <p:nvPr userDrawn="1"/>
        </p:nvSpPr>
        <p:spPr>
          <a:xfrm>
            <a:off x="0" y="1117718"/>
            <a:ext cx="3931920" cy="4572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</a:schemeClr>
              </a:gs>
              <a:gs pos="100000">
                <a:schemeClr val="accent2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43938C98-2471-4E4C-B62C-DBBC9F160CCD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4887" y="1578321"/>
            <a:ext cx="10518913" cy="4554710"/>
          </a:xfrm>
        </p:spPr>
        <p:txBody>
          <a:bodyPr>
            <a:normAutofit/>
          </a:bodyPr>
          <a:lstStyle>
            <a:lvl1pPr>
              <a:spcAft>
                <a:spcPts val="400"/>
              </a:spcAft>
              <a:buClr>
                <a:schemeClr val="tx1"/>
              </a:buClr>
              <a:defRPr sz="2000">
                <a:latin typeface="Verdana" panose="020B0604030504040204" pitchFamily="34" charset="0"/>
                <a:ea typeface="Verdana" panose="020B0604030504040204" pitchFamily="34" charset="0"/>
                <a:cs typeface="Segoe UI Light" panose="020B0502040204020203" pitchFamily="34" charset="0"/>
              </a:defRPr>
            </a:lvl1pPr>
            <a:lvl2pPr>
              <a:spcAft>
                <a:spcPts val="400"/>
              </a:spcAft>
              <a:buClr>
                <a:schemeClr val="tx1"/>
              </a:buClr>
              <a:defRPr sz="1600">
                <a:latin typeface="Verdana" panose="020B0604030504040204" pitchFamily="34" charset="0"/>
                <a:ea typeface="Verdana" panose="020B0604030504040204" pitchFamily="34" charset="0"/>
                <a:cs typeface="Segoe UI Light" panose="020B0502040204020203" pitchFamily="34" charset="0"/>
              </a:defRPr>
            </a:lvl2pPr>
            <a:lvl3pPr>
              <a:spcAft>
                <a:spcPts val="400"/>
              </a:spcAft>
              <a:buClr>
                <a:schemeClr val="tx1"/>
              </a:buClr>
              <a:defRPr sz="1600">
                <a:latin typeface="Verdana" panose="020B0604030504040204" pitchFamily="34" charset="0"/>
                <a:ea typeface="Verdana" panose="020B0604030504040204" pitchFamily="34" charset="0"/>
              </a:defRPr>
            </a:lvl3pPr>
            <a:lvl4pPr>
              <a:spcAft>
                <a:spcPts val="400"/>
              </a:spcAft>
              <a:defRPr sz="1400"/>
            </a:lvl4pPr>
            <a:lvl5pPr>
              <a:spcAft>
                <a:spcPts val="400"/>
              </a:spcAft>
              <a:defRPr sz="1200"/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1"/>
            <a:endParaRPr lang="en-US" dirty="0"/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C60F7F34-53C2-C87F-7A69-7AEC281E87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7586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fld id="{8AAD8948-A761-3542-B2D9-AD83E591FEF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B8D9214-E817-9F32-90B3-253EA1D32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69128"/>
            <a:ext cx="10515600" cy="764462"/>
          </a:xfrm>
        </p:spPr>
        <p:txBody>
          <a:bodyPr>
            <a:normAutofit/>
          </a:bodyPr>
          <a:lstStyle>
            <a:lvl1pPr algn="l"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808949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_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325053A-1C93-4B1C-A9DC-58BC8A0D2C6B}"/>
              </a:ext>
            </a:extLst>
          </p:cNvPr>
          <p:cNvSpPr/>
          <p:nvPr userDrawn="1"/>
        </p:nvSpPr>
        <p:spPr>
          <a:xfrm>
            <a:off x="0" y="6458857"/>
            <a:ext cx="12192000" cy="39914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59415E6-A32B-44CF-BA35-D2C7C50F3413}"/>
              </a:ext>
            </a:extLst>
          </p:cNvPr>
          <p:cNvSpPr/>
          <p:nvPr userDrawn="1"/>
        </p:nvSpPr>
        <p:spPr>
          <a:xfrm>
            <a:off x="4177221" y="959377"/>
            <a:ext cx="3505200" cy="4572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</a:schemeClr>
              </a:gs>
              <a:gs pos="100000">
                <a:schemeClr val="accent2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985B816A-D307-4B0B-88BD-06980BAA05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06405"/>
            <a:ext cx="10515601" cy="652972"/>
          </a:xfrm>
        </p:spPr>
        <p:txBody>
          <a:bodyPr/>
          <a:lstStyle>
            <a:lvl1pPr algn="ctr">
              <a:defRPr sz="3200" b="1" i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Headline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2D3E353B-AFF1-4A9E-9DE7-E46785577793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8200" y="1566173"/>
            <a:ext cx="5053779" cy="455471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Aft>
                <a:spcPts val="400"/>
              </a:spcAft>
              <a:buClr>
                <a:schemeClr val="tx1"/>
              </a:buClr>
              <a:defRPr sz="2000">
                <a:latin typeface="Verdana" panose="020B0604030504040204" pitchFamily="34" charset="0"/>
                <a:ea typeface="Verdana" panose="020B0604030504040204" pitchFamily="34" charset="0"/>
                <a:cs typeface="Segoe UI Light" panose="020B0502040204020203" pitchFamily="34" charset="0"/>
              </a:defRPr>
            </a:lvl1pPr>
            <a:lvl2pPr>
              <a:spcAft>
                <a:spcPts val="400"/>
              </a:spcAft>
              <a:buClr>
                <a:schemeClr val="tx1"/>
              </a:buClr>
              <a:defRPr sz="1600">
                <a:latin typeface="Verdana" panose="020B0604030504040204" pitchFamily="34" charset="0"/>
                <a:ea typeface="Verdana" panose="020B0604030504040204" pitchFamily="34" charset="0"/>
                <a:cs typeface="Segoe UI Light" panose="020B0502040204020203" pitchFamily="34" charset="0"/>
              </a:defRPr>
            </a:lvl2pPr>
            <a:lvl3pPr>
              <a:spcAft>
                <a:spcPts val="400"/>
              </a:spcAft>
              <a:buClr>
                <a:schemeClr val="tx1"/>
              </a:buClr>
              <a:defRPr sz="1600">
                <a:latin typeface="Verdana" panose="020B0604030504040204" pitchFamily="34" charset="0"/>
                <a:ea typeface="Verdana" panose="020B0604030504040204" pitchFamily="34" charset="0"/>
              </a:defRPr>
            </a:lvl3pPr>
            <a:lvl4pPr>
              <a:spcAft>
                <a:spcPts val="400"/>
              </a:spcAft>
              <a:defRPr sz="1400"/>
            </a:lvl4pPr>
            <a:lvl5pPr>
              <a:spcAft>
                <a:spcPts val="400"/>
              </a:spcAft>
              <a:defRPr sz="1200"/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1"/>
            <a:endParaRPr lang="en-US" dirty="0"/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BED1CFCA-EA35-417C-B68B-6163DE075E6F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6300023" y="1566173"/>
            <a:ext cx="5053779" cy="455471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Aft>
                <a:spcPts val="400"/>
              </a:spcAft>
              <a:buClr>
                <a:schemeClr val="tx1"/>
              </a:buClr>
              <a:defRPr sz="2000">
                <a:latin typeface="Verdana" panose="020B0604030504040204" pitchFamily="34" charset="0"/>
                <a:ea typeface="Verdana" panose="020B0604030504040204" pitchFamily="34" charset="0"/>
                <a:cs typeface="Segoe UI Light" panose="020B0502040204020203" pitchFamily="34" charset="0"/>
              </a:defRPr>
            </a:lvl1pPr>
            <a:lvl2pPr>
              <a:spcAft>
                <a:spcPts val="400"/>
              </a:spcAft>
              <a:buClr>
                <a:schemeClr val="tx1"/>
              </a:buClr>
              <a:defRPr sz="1600">
                <a:latin typeface="Verdana" panose="020B0604030504040204" pitchFamily="34" charset="0"/>
                <a:ea typeface="Verdana" panose="020B0604030504040204" pitchFamily="34" charset="0"/>
                <a:cs typeface="Segoe UI Light" panose="020B0502040204020203" pitchFamily="34" charset="0"/>
              </a:defRPr>
            </a:lvl2pPr>
            <a:lvl3pPr>
              <a:spcAft>
                <a:spcPts val="400"/>
              </a:spcAft>
              <a:buClr>
                <a:schemeClr val="tx1"/>
              </a:buClr>
              <a:defRPr sz="1600">
                <a:latin typeface="Verdana" panose="020B0604030504040204" pitchFamily="34" charset="0"/>
                <a:ea typeface="Verdana" panose="020B0604030504040204" pitchFamily="34" charset="0"/>
              </a:defRPr>
            </a:lvl3pPr>
            <a:lvl4pPr>
              <a:spcAft>
                <a:spcPts val="400"/>
              </a:spcAft>
              <a:defRPr sz="1400"/>
            </a:lvl4pPr>
            <a:lvl5pPr>
              <a:spcAft>
                <a:spcPts val="400"/>
              </a:spcAft>
              <a:defRPr sz="1200"/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1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BB0EF61A-5233-9715-0412-EAD01EC6E7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7586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fld id="{8AAD8948-A761-3542-B2D9-AD83E591FEF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005043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_Two Columns w/ H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325053A-1C93-4B1C-A9DC-58BC8A0D2C6B}"/>
              </a:ext>
            </a:extLst>
          </p:cNvPr>
          <p:cNvSpPr/>
          <p:nvPr userDrawn="1"/>
        </p:nvSpPr>
        <p:spPr>
          <a:xfrm>
            <a:off x="0" y="6458857"/>
            <a:ext cx="12192000" cy="39914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59415E6-A32B-44CF-BA35-D2C7C50F3413}"/>
              </a:ext>
            </a:extLst>
          </p:cNvPr>
          <p:cNvSpPr/>
          <p:nvPr userDrawn="1"/>
        </p:nvSpPr>
        <p:spPr>
          <a:xfrm>
            <a:off x="4177221" y="959377"/>
            <a:ext cx="3505200" cy="4572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</a:schemeClr>
              </a:gs>
              <a:gs pos="100000">
                <a:schemeClr val="accent2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985B816A-D307-4B0B-88BD-06980BAA05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06405"/>
            <a:ext cx="10515601" cy="652972"/>
          </a:xfrm>
        </p:spPr>
        <p:txBody>
          <a:bodyPr/>
          <a:lstStyle>
            <a:lvl1pPr algn="ctr">
              <a:defRPr sz="3200" b="1" i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Headline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2D3E353B-AFF1-4A9E-9DE7-E46785577793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8200" y="2067339"/>
            <a:ext cx="5053779" cy="405354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Aft>
                <a:spcPts val="400"/>
              </a:spcAft>
              <a:buClr>
                <a:schemeClr val="tx1"/>
              </a:buClr>
              <a:defRPr sz="1800">
                <a:latin typeface="Verdana" panose="020B0604030504040204" pitchFamily="34" charset="0"/>
                <a:ea typeface="Verdana" panose="020B0604030504040204" pitchFamily="34" charset="0"/>
                <a:cs typeface="Segoe UI Light" panose="020B0502040204020203" pitchFamily="34" charset="0"/>
              </a:defRPr>
            </a:lvl1pPr>
            <a:lvl2pPr>
              <a:spcAft>
                <a:spcPts val="400"/>
              </a:spcAft>
              <a:buClr>
                <a:schemeClr val="tx1"/>
              </a:buClr>
              <a:defRPr sz="1200">
                <a:latin typeface="Verdana" panose="020B0604030504040204" pitchFamily="34" charset="0"/>
                <a:ea typeface="Verdana" panose="020B0604030504040204" pitchFamily="34" charset="0"/>
                <a:cs typeface="Segoe UI Light" panose="020B0502040204020203" pitchFamily="34" charset="0"/>
              </a:defRPr>
            </a:lvl2pPr>
            <a:lvl3pPr>
              <a:spcAft>
                <a:spcPts val="400"/>
              </a:spcAft>
              <a:buClr>
                <a:schemeClr val="tx1"/>
              </a:buClr>
              <a:defRPr sz="1400">
                <a:latin typeface="Verdana" panose="020B0604030504040204" pitchFamily="34" charset="0"/>
                <a:ea typeface="Verdana" panose="020B0604030504040204" pitchFamily="34" charset="0"/>
              </a:defRPr>
            </a:lvl3pPr>
            <a:lvl4pPr>
              <a:spcAft>
                <a:spcPts val="400"/>
              </a:spcAft>
              <a:defRPr sz="1200"/>
            </a:lvl4pPr>
            <a:lvl5pPr>
              <a:spcAft>
                <a:spcPts val="400"/>
              </a:spcAft>
              <a:defRPr sz="1100"/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1"/>
            <a:endParaRPr lang="en-US" dirty="0"/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BED1CFCA-EA35-417C-B68B-6163DE075E6F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6300023" y="2067339"/>
            <a:ext cx="5053779" cy="405354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Aft>
                <a:spcPts val="400"/>
              </a:spcAft>
              <a:buClr>
                <a:schemeClr val="tx1"/>
              </a:buClr>
              <a:defRPr sz="1800">
                <a:latin typeface="Verdana" panose="020B0604030504040204" pitchFamily="34" charset="0"/>
                <a:ea typeface="Verdana" panose="020B0604030504040204" pitchFamily="34" charset="0"/>
                <a:cs typeface="Segoe UI Light" panose="020B0502040204020203" pitchFamily="34" charset="0"/>
              </a:defRPr>
            </a:lvl1pPr>
            <a:lvl2pPr>
              <a:spcAft>
                <a:spcPts val="400"/>
              </a:spcAft>
              <a:buClr>
                <a:schemeClr val="tx1"/>
              </a:buClr>
              <a:defRPr sz="1200">
                <a:latin typeface="Verdana" panose="020B0604030504040204" pitchFamily="34" charset="0"/>
                <a:ea typeface="Verdana" panose="020B0604030504040204" pitchFamily="34" charset="0"/>
                <a:cs typeface="Segoe UI Light" panose="020B0502040204020203" pitchFamily="34" charset="0"/>
              </a:defRPr>
            </a:lvl2pPr>
            <a:lvl3pPr>
              <a:spcAft>
                <a:spcPts val="400"/>
              </a:spcAft>
              <a:buClr>
                <a:schemeClr val="tx1"/>
              </a:buClr>
              <a:defRPr sz="1400">
                <a:latin typeface="Verdana" panose="020B0604030504040204" pitchFamily="34" charset="0"/>
                <a:ea typeface="Verdana" panose="020B0604030504040204" pitchFamily="34" charset="0"/>
              </a:defRPr>
            </a:lvl3pPr>
            <a:lvl4pPr>
              <a:spcAft>
                <a:spcPts val="400"/>
              </a:spcAft>
              <a:defRPr sz="1200"/>
            </a:lvl4pPr>
            <a:lvl5pPr>
              <a:spcAft>
                <a:spcPts val="400"/>
              </a:spcAft>
              <a:defRPr sz="1100"/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1"/>
            <a:endParaRPr lang="en-US" dirty="0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DEACC34E-92F0-6314-932E-6154C9E12E7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1419166"/>
            <a:ext cx="5053779" cy="46166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2400" b="1">
                <a:solidFill>
                  <a:schemeClr val="tx1"/>
                </a:soli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96E31F-EF2C-DF5F-7AF5-ED1955F856D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00023" y="1419165"/>
            <a:ext cx="5053779" cy="46166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2400" b="1">
                <a:solidFill>
                  <a:schemeClr val="tx1"/>
                </a:soli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1B119C89-9F5E-2A96-65AC-B4E16C7229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7586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fld id="{8AAD8948-A761-3542-B2D9-AD83E591FEF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000639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_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3666EB-AA8C-D682-9C43-7A8C7577DD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4426" y="6257484"/>
            <a:ext cx="2743200" cy="365125"/>
          </a:xfrm>
        </p:spPr>
        <p:txBody>
          <a:bodyPr/>
          <a:lstStyle/>
          <a:p>
            <a:fld id="{8AAD8948-A761-3542-B2D9-AD83E591FEF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BF34A703-D29B-E47B-8702-400610C3F3EB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-1288481" y="-1199480"/>
            <a:ext cx="5676770" cy="5554620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343333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11705F6-BD32-2E88-E3B3-B7122C7F341A}"/>
              </a:ext>
            </a:extLst>
          </p:cNvPr>
          <p:cNvSpPr/>
          <p:nvPr userDrawn="1"/>
        </p:nvSpPr>
        <p:spPr>
          <a:xfrm>
            <a:off x="5007936" y="1579444"/>
            <a:ext cx="7184064" cy="54864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100000"/>
                </a:schemeClr>
              </a:gs>
              <a:gs pos="100000">
                <a:schemeClr val="accent2"/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4AD39478-CDAF-BBFD-A5C9-831D495839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4960" y="503264"/>
            <a:ext cx="6082666" cy="107456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5D5DE86-C4C2-A57B-27F0-406C7CC471C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394326" y="2001087"/>
            <a:ext cx="6083300" cy="37766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9825924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Slide_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3666EB-AA8C-D682-9C43-7A8C7577DD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4426" y="6257484"/>
            <a:ext cx="2743200" cy="365125"/>
          </a:xfrm>
        </p:spPr>
        <p:txBody>
          <a:bodyPr/>
          <a:lstStyle/>
          <a:p>
            <a:fld id="{8AAD8948-A761-3542-B2D9-AD83E591FEF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BF34A703-D29B-E47B-8702-400610C3F3EB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7389175" y="-1272122"/>
            <a:ext cx="5676770" cy="5554620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343333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11705F6-BD32-2E88-E3B3-B7122C7F341A}"/>
              </a:ext>
            </a:extLst>
          </p:cNvPr>
          <p:cNvSpPr/>
          <p:nvPr userDrawn="1"/>
        </p:nvSpPr>
        <p:spPr>
          <a:xfrm>
            <a:off x="0" y="1714990"/>
            <a:ext cx="6583680" cy="54864"/>
          </a:xfrm>
          <a:prstGeom prst="rect">
            <a:avLst/>
          </a:prstGeom>
          <a:gradFill flip="none" rotWithShape="1">
            <a:gsLst>
              <a:gs pos="100000">
                <a:schemeClr val="accent1">
                  <a:lumMod val="100000"/>
                </a:schemeClr>
              </a:gs>
              <a:gs pos="0">
                <a:schemeClr val="accent2"/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4AD39478-CDAF-BBFD-A5C9-831D495839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200" y="640424"/>
            <a:ext cx="5443800" cy="107456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5D5DE86-C4C2-A57B-27F0-406C7CC471C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51566" y="2247975"/>
            <a:ext cx="5444434" cy="37766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6965162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_Image Right_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3666EB-AA8C-D682-9C43-7A8C7577DD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4426" y="6257484"/>
            <a:ext cx="2743200" cy="365125"/>
          </a:xfrm>
        </p:spPr>
        <p:txBody>
          <a:bodyPr/>
          <a:lstStyle/>
          <a:p>
            <a:fld id="{8AAD8948-A761-3542-B2D9-AD83E591FEF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BF34A703-D29B-E47B-8702-400610C3F3EB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7389175" y="-1272122"/>
            <a:ext cx="5676770" cy="5554620"/>
          </a:xfrm>
          <a:prstGeom prst="ellipse">
            <a:avLst/>
          </a:prstGeom>
          <a:ln w="57150">
            <a:noFill/>
          </a:ln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343333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4AD39478-CDAF-BBFD-A5C9-831D495839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200" y="640424"/>
            <a:ext cx="5443800" cy="107456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5D5DE86-C4C2-A57B-27F0-406C7CC471C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51566" y="2247975"/>
            <a:ext cx="5444434" cy="37766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2C75332B-7315-1E50-3E67-6D1C0A45FDE7}"/>
              </a:ext>
            </a:extLst>
          </p:cNvPr>
          <p:cNvSpPr/>
          <p:nvPr userDrawn="1"/>
        </p:nvSpPr>
        <p:spPr>
          <a:xfrm rot="19947533">
            <a:off x="7392709" y="-1329664"/>
            <a:ext cx="5669703" cy="5669703"/>
          </a:xfrm>
          <a:prstGeom prst="ellipse">
            <a:avLst/>
          </a:prstGeom>
          <a:noFill/>
          <a:ln w="2540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56927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ccent Slid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908980-1E2A-9475-3118-8419D98CC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04300" y="6319774"/>
            <a:ext cx="2743200" cy="365125"/>
          </a:xfrm>
        </p:spPr>
        <p:txBody>
          <a:bodyPr/>
          <a:lstStyle/>
          <a:p>
            <a:fld id="{8AAD8948-A761-3542-B2D9-AD83E591FEF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4F18837C-E652-9463-F1BA-6C944CBEFDF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528" r="61126"/>
          <a:stretch/>
        </p:blipFill>
        <p:spPr>
          <a:xfrm>
            <a:off x="0" y="0"/>
            <a:ext cx="4507992" cy="68580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ABCFD16C-FAAD-D1C2-C482-543C5172FA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2766218"/>
            <a:ext cx="2847753" cy="1325563"/>
          </a:xfrm>
        </p:spPr>
        <p:txBody>
          <a:bodyPr anchor="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997B4E24-816F-3245-D9FB-C1121D0BE4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00600" y="804861"/>
            <a:ext cx="6946900" cy="52482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3273511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ccent Slide_Two Column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66471550-5D2A-4166-8F03-E45D92854494}"/>
              </a:ext>
            </a:extLst>
          </p:cNvPr>
          <p:cNvGrpSpPr/>
          <p:nvPr/>
        </p:nvGrpSpPr>
        <p:grpSpPr>
          <a:xfrm>
            <a:off x="707619" y="1682495"/>
            <a:ext cx="5028563" cy="4512981"/>
            <a:chOff x="1286901" y="1383268"/>
            <a:chExt cx="3571529" cy="4650327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08443C8-5DBC-47A3-9FF2-EE661A7E98CF}"/>
                </a:ext>
              </a:extLst>
            </p:cNvPr>
            <p:cNvSpPr/>
            <p:nvPr userDrawn="1"/>
          </p:nvSpPr>
          <p:spPr>
            <a:xfrm>
              <a:off x="1286901" y="2050538"/>
              <a:ext cx="3571529" cy="3983057"/>
            </a:xfrm>
            <a:prstGeom prst="rect">
              <a:avLst/>
            </a:prstGeom>
            <a:blipFill dpi="0" rotWithShape="1"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 r="-24736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371600" tIns="137160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00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alpha val="7000"/>
                  </a:srgbClr>
                </a:solidFill>
                <a:effectLst/>
                <a:uLnTx/>
                <a:uFillTx/>
                <a:latin typeface="Titillium Web Light" pitchFamily="2" charset="77"/>
                <a:ea typeface="+mn-ea"/>
                <a:cs typeface="+mn-cs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DFB5165-D362-4AB9-A2D3-A02622ADB754}"/>
                </a:ext>
              </a:extLst>
            </p:cNvPr>
            <p:cNvSpPr/>
            <p:nvPr/>
          </p:nvSpPr>
          <p:spPr>
            <a:xfrm>
              <a:off x="1286901" y="1383268"/>
              <a:ext cx="3571529" cy="88569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A036010A-4EE9-594B-44E5-CFDAF0E9C5D8}"/>
              </a:ext>
            </a:extLst>
          </p:cNvPr>
          <p:cNvGrpSpPr/>
          <p:nvPr userDrawn="1"/>
        </p:nvGrpSpPr>
        <p:grpSpPr>
          <a:xfrm>
            <a:off x="6456592" y="1682494"/>
            <a:ext cx="5028563" cy="4512982"/>
            <a:chOff x="1286901" y="1383267"/>
            <a:chExt cx="3571529" cy="4650328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2DD019F-1E27-BFF7-68B6-039B8C4A8F08}"/>
                </a:ext>
              </a:extLst>
            </p:cNvPr>
            <p:cNvSpPr/>
            <p:nvPr userDrawn="1"/>
          </p:nvSpPr>
          <p:spPr>
            <a:xfrm>
              <a:off x="1286901" y="2050538"/>
              <a:ext cx="3571529" cy="3983057"/>
            </a:xfrm>
            <a:prstGeom prst="rect">
              <a:avLst/>
            </a:prstGeom>
            <a:blipFill dpi="0" rotWithShape="1"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 l="-24736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371600" tIns="137160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00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alpha val="7000"/>
                  </a:srgbClr>
                </a:solidFill>
                <a:effectLst/>
                <a:uLnTx/>
                <a:uFillTx/>
                <a:latin typeface="Titillium Web Light" pitchFamily="2" charset="77"/>
                <a:ea typeface="+mn-ea"/>
                <a:cs typeface="+mn-cs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4B8E959-E122-5C43-B74D-B37E06800650}"/>
                </a:ext>
              </a:extLst>
            </p:cNvPr>
            <p:cNvSpPr/>
            <p:nvPr/>
          </p:nvSpPr>
          <p:spPr>
            <a:xfrm>
              <a:off x="1286901" y="1383267"/>
              <a:ext cx="3571529" cy="88569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3A9486-AD25-6E27-373F-1C46C56FA95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23950" y="2752725"/>
            <a:ext cx="4106863" cy="307181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1EFB5DFE-8D33-1670-0255-07DB56F54F8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961187" y="2752724"/>
            <a:ext cx="4106863" cy="307181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08A2299-1473-8C7F-4F49-F27C66BFB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619" y="365126"/>
            <a:ext cx="10777536" cy="94643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4ED84A1-D9FA-5D96-DA76-ADA9976B657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23950" y="1810637"/>
            <a:ext cx="4106863" cy="603250"/>
          </a:xfrm>
        </p:spPr>
        <p:txBody>
          <a:bodyPr anchor="ctr"/>
          <a:lstStyle>
            <a:lvl1pPr marL="0" indent="0" algn="l">
              <a:buFontTx/>
              <a:buNone/>
              <a:defRPr b="1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BE861CC3-9ED6-376E-10D6-9D8A085AD48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61187" y="1825693"/>
            <a:ext cx="4106863" cy="603250"/>
          </a:xfrm>
        </p:spPr>
        <p:txBody>
          <a:bodyPr anchor="ctr"/>
          <a:lstStyle>
            <a:lvl1pPr marL="0" indent="0" algn="l">
              <a:buFontTx/>
              <a:buNone/>
              <a:defRPr b="1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15B5CA8C-D213-9896-3722-0582D58BCF63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8AAD8948-A761-3542-B2D9-AD83E591FEF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961770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ccent Slide_Two Column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135A642-BEAD-A1F2-D0CB-C8546C8CD280}"/>
              </a:ext>
            </a:extLst>
          </p:cNvPr>
          <p:cNvGrpSpPr/>
          <p:nvPr userDrawn="1"/>
        </p:nvGrpSpPr>
        <p:grpSpPr>
          <a:xfrm>
            <a:off x="835876" y="1994132"/>
            <a:ext cx="10520248" cy="4254268"/>
            <a:chOff x="378501" y="1446106"/>
            <a:chExt cx="11264057" cy="4555056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19045AC-08E4-DABB-1E3B-E0099F27DFCE}"/>
                </a:ext>
              </a:extLst>
            </p:cNvPr>
            <p:cNvGrpSpPr/>
            <p:nvPr/>
          </p:nvGrpSpPr>
          <p:grpSpPr>
            <a:xfrm>
              <a:off x="378501" y="1446106"/>
              <a:ext cx="5181600" cy="4555056"/>
              <a:chOff x="1286901" y="1478540"/>
              <a:chExt cx="3571529" cy="4555056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6EE0C40-42D2-8BC9-3A8F-8F866FDCA657}"/>
                  </a:ext>
                </a:extLst>
              </p:cNvPr>
              <p:cNvSpPr/>
              <p:nvPr userDrawn="1"/>
            </p:nvSpPr>
            <p:spPr>
              <a:xfrm>
                <a:off x="1286901" y="1676553"/>
                <a:ext cx="3571529" cy="4357043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371600" tIns="137160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0000" b="0" i="0" u="none" strike="noStrike" kern="1200" cap="none" spc="0" normalizeH="0" baseline="0" noProof="0">
                  <a:ln>
                    <a:noFill/>
                  </a:ln>
                  <a:solidFill>
                    <a:srgbClr val="FFFFFF">
                      <a:alpha val="7000"/>
                    </a:srgbClr>
                  </a:solidFill>
                  <a:effectLst/>
                  <a:uLnTx/>
                  <a:uFillTx/>
                  <a:latin typeface="Titillium Web Light" pitchFamily="2" charset="77"/>
                  <a:ea typeface="+mn-ea"/>
                  <a:cs typeface="+mn-cs"/>
                </a:endParaRP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09095DA3-DA7C-8D3F-DA00-93FE4A87A220}"/>
                  </a:ext>
                </a:extLst>
              </p:cNvPr>
              <p:cNvSpPr/>
              <p:nvPr/>
            </p:nvSpPr>
            <p:spPr>
              <a:xfrm>
                <a:off x="1286901" y="1478540"/>
                <a:ext cx="3571529" cy="198014"/>
              </a:xfrm>
              <a:prstGeom prst="rect">
                <a:avLst/>
              </a:prstGeom>
              <a:gradFill flip="none" rotWithShape="1">
                <a:gsLst>
                  <a:gs pos="38000">
                    <a:schemeClr val="accent1"/>
                  </a:gs>
                  <a:gs pos="100000">
                    <a:schemeClr val="accent2"/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73DAEA48-ECD7-4414-8F62-1C60E9DE206A}"/>
                </a:ext>
              </a:extLst>
            </p:cNvPr>
            <p:cNvGrpSpPr/>
            <p:nvPr/>
          </p:nvGrpSpPr>
          <p:grpSpPr>
            <a:xfrm>
              <a:off x="6460958" y="1446106"/>
              <a:ext cx="5181600" cy="4555056"/>
              <a:chOff x="1801069" y="1478540"/>
              <a:chExt cx="3571529" cy="4555056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DC935BEE-A2D1-6410-E9AB-F861F282627A}"/>
                  </a:ext>
                </a:extLst>
              </p:cNvPr>
              <p:cNvSpPr/>
              <p:nvPr userDrawn="1"/>
            </p:nvSpPr>
            <p:spPr>
              <a:xfrm>
                <a:off x="1801069" y="1676553"/>
                <a:ext cx="3571529" cy="4357043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371600" tIns="137160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0000" b="0" i="0" u="none" strike="noStrike" kern="1200" cap="none" spc="0" normalizeH="0" baseline="0" noProof="0">
                  <a:ln>
                    <a:noFill/>
                  </a:ln>
                  <a:solidFill>
                    <a:srgbClr val="FFFFFF">
                      <a:alpha val="7000"/>
                    </a:srgbClr>
                  </a:solidFill>
                  <a:effectLst/>
                  <a:uLnTx/>
                  <a:uFillTx/>
                  <a:latin typeface="Titillium Web Light" pitchFamily="2" charset="77"/>
                  <a:ea typeface="+mn-ea"/>
                  <a:cs typeface="+mn-cs"/>
                </a:endParaRPr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EAC08E33-7CDB-3BEF-CD7B-2DC3972F0217}"/>
                  </a:ext>
                </a:extLst>
              </p:cNvPr>
              <p:cNvSpPr/>
              <p:nvPr/>
            </p:nvSpPr>
            <p:spPr>
              <a:xfrm>
                <a:off x="1801069" y="1478540"/>
                <a:ext cx="3571529" cy="198014"/>
              </a:xfrm>
              <a:prstGeom prst="rect">
                <a:avLst/>
              </a:prstGeom>
              <a:gradFill flip="none" rotWithShape="1">
                <a:gsLst>
                  <a:gs pos="38000">
                    <a:schemeClr val="accent1"/>
                  </a:gs>
                  <a:gs pos="100000">
                    <a:schemeClr val="accent2"/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3A9486-AD25-6E27-373F-1C46C56FA95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02163" y="3125585"/>
            <a:ext cx="4106863" cy="268104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1EFB5DFE-8D33-1670-0255-07DB56F54F8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882974" y="3125585"/>
            <a:ext cx="4106863" cy="268104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08A2299-1473-8C7F-4F49-F27C66BFB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619" y="365126"/>
            <a:ext cx="10777536" cy="94643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F2C72D-ED8A-4A88-A5E5-8E6ADFDEBD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8AAD8948-A761-3542-B2D9-AD83E591FEF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D06010BA-4C14-CBE6-5E1F-7376E96BC55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02162" y="2481039"/>
            <a:ext cx="4106863" cy="46166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2400" b="1">
                <a:solidFill>
                  <a:schemeClr val="bg1"/>
                </a:soli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4C7C5FC9-DE58-5429-263D-EB824936A6B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882972" y="2481038"/>
            <a:ext cx="4106863" cy="46166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2400" b="1">
                <a:solidFill>
                  <a:schemeClr val="bg1"/>
                </a:soli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365407107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ccent Slide_Two Columns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135A642-BEAD-A1F2-D0CB-C8546C8CD280}"/>
              </a:ext>
            </a:extLst>
          </p:cNvPr>
          <p:cNvGrpSpPr/>
          <p:nvPr userDrawn="1"/>
        </p:nvGrpSpPr>
        <p:grpSpPr>
          <a:xfrm>
            <a:off x="835876" y="1994132"/>
            <a:ext cx="10520248" cy="4254268"/>
            <a:chOff x="378501" y="1446106"/>
            <a:chExt cx="11264057" cy="4555056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19045AC-08E4-DABB-1E3B-E0099F27DFCE}"/>
                </a:ext>
              </a:extLst>
            </p:cNvPr>
            <p:cNvGrpSpPr/>
            <p:nvPr/>
          </p:nvGrpSpPr>
          <p:grpSpPr>
            <a:xfrm>
              <a:off x="378501" y="1446106"/>
              <a:ext cx="5181600" cy="4555056"/>
              <a:chOff x="1286901" y="1478540"/>
              <a:chExt cx="3571529" cy="4555056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6EE0C40-42D2-8BC9-3A8F-8F866FDCA657}"/>
                  </a:ext>
                </a:extLst>
              </p:cNvPr>
              <p:cNvSpPr/>
              <p:nvPr userDrawn="1"/>
            </p:nvSpPr>
            <p:spPr>
              <a:xfrm>
                <a:off x="1286901" y="1676553"/>
                <a:ext cx="3571529" cy="4357043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371600" tIns="137160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0000" b="0" i="0" u="none" strike="noStrike" kern="1200" cap="none" spc="0" normalizeH="0" baseline="0" noProof="0">
                  <a:ln>
                    <a:noFill/>
                  </a:ln>
                  <a:solidFill>
                    <a:srgbClr val="FFFFFF">
                      <a:alpha val="7000"/>
                    </a:srgbClr>
                  </a:solidFill>
                  <a:effectLst/>
                  <a:uLnTx/>
                  <a:uFillTx/>
                  <a:latin typeface="Titillium Web Light" pitchFamily="2" charset="77"/>
                  <a:ea typeface="+mn-ea"/>
                  <a:cs typeface="+mn-cs"/>
                </a:endParaRP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09095DA3-DA7C-8D3F-DA00-93FE4A87A220}"/>
                  </a:ext>
                </a:extLst>
              </p:cNvPr>
              <p:cNvSpPr/>
              <p:nvPr/>
            </p:nvSpPr>
            <p:spPr>
              <a:xfrm>
                <a:off x="1286901" y="1478540"/>
                <a:ext cx="3571529" cy="198014"/>
              </a:xfrm>
              <a:prstGeom prst="rect">
                <a:avLst/>
              </a:prstGeom>
              <a:gradFill flip="none" rotWithShape="1">
                <a:gsLst>
                  <a:gs pos="38000">
                    <a:schemeClr val="accent1"/>
                  </a:gs>
                  <a:gs pos="100000">
                    <a:schemeClr val="accent2"/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73DAEA48-ECD7-4414-8F62-1C60E9DE206A}"/>
                </a:ext>
              </a:extLst>
            </p:cNvPr>
            <p:cNvGrpSpPr/>
            <p:nvPr/>
          </p:nvGrpSpPr>
          <p:grpSpPr>
            <a:xfrm>
              <a:off x="6460958" y="1446106"/>
              <a:ext cx="5181600" cy="4555056"/>
              <a:chOff x="1801069" y="1478540"/>
              <a:chExt cx="3571529" cy="4555056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DC935BEE-A2D1-6410-E9AB-F861F282627A}"/>
                  </a:ext>
                </a:extLst>
              </p:cNvPr>
              <p:cNvSpPr/>
              <p:nvPr userDrawn="1"/>
            </p:nvSpPr>
            <p:spPr>
              <a:xfrm>
                <a:off x="1801069" y="1676553"/>
                <a:ext cx="3571529" cy="4357043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371600" tIns="137160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0000" b="0" i="0" u="none" strike="noStrike" kern="1200" cap="none" spc="0" normalizeH="0" baseline="0" noProof="0">
                  <a:ln>
                    <a:noFill/>
                  </a:ln>
                  <a:solidFill>
                    <a:srgbClr val="FFFFFF">
                      <a:alpha val="7000"/>
                    </a:srgbClr>
                  </a:solidFill>
                  <a:effectLst/>
                  <a:uLnTx/>
                  <a:uFillTx/>
                  <a:latin typeface="Titillium Web Light" pitchFamily="2" charset="77"/>
                  <a:ea typeface="+mn-ea"/>
                  <a:cs typeface="+mn-cs"/>
                </a:endParaRPr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EAC08E33-7CDB-3BEF-CD7B-2DC3972F0217}"/>
                  </a:ext>
                </a:extLst>
              </p:cNvPr>
              <p:cNvSpPr/>
              <p:nvPr/>
            </p:nvSpPr>
            <p:spPr>
              <a:xfrm>
                <a:off x="1801069" y="1478540"/>
                <a:ext cx="3571529" cy="198014"/>
              </a:xfrm>
              <a:prstGeom prst="rect">
                <a:avLst/>
              </a:prstGeom>
              <a:gradFill flip="none" rotWithShape="1">
                <a:gsLst>
                  <a:gs pos="38000">
                    <a:schemeClr val="accent1"/>
                  </a:gs>
                  <a:gs pos="100000">
                    <a:schemeClr val="accent2"/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3A9486-AD25-6E27-373F-1C46C56FA95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02163" y="3042458"/>
            <a:ext cx="4106863" cy="276417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1EFB5DFE-8D33-1670-0255-07DB56F54F8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882974" y="3042458"/>
            <a:ext cx="4106863" cy="276417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08A2299-1473-8C7F-4F49-F27C66BFB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619" y="365126"/>
            <a:ext cx="10777536" cy="94643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F2C72D-ED8A-4A88-A5E5-8E6ADFDEBD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8AAD8948-A761-3542-B2D9-AD83E591FEF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4F7BCDD4-8987-25F6-0CCE-6C36AF5F72C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02162" y="2481039"/>
            <a:ext cx="4106863" cy="46166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2400" b="1">
                <a:solidFill>
                  <a:schemeClr val="tx1"/>
                </a:soli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D2F4F6A9-3E8A-08C7-68B5-A1C31A413AC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882972" y="2481038"/>
            <a:ext cx="4106863" cy="46166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2400" b="1">
                <a:solidFill>
                  <a:schemeClr val="tx1"/>
                </a:soli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13135125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Gradient">
    <p:bg>
      <p:bgPr>
        <a:blipFill dpi="0"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l="5000" t="-17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7FBB1DC7-93FE-E672-C29C-4D598640F68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8029" r="27186"/>
          <a:stretch/>
        </p:blipFill>
        <p:spPr>
          <a:xfrm>
            <a:off x="0" y="0"/>
            <a:ext cx="6565392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E850E11-896D-112A-11EA-60B60AE60E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904" y="2513965"/>
            <a:ext cx="10515600" cy="1325563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41550D-AB56-D620-B41B-C4983FD1763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5904" y="3839528"/>
            <a:ext cx="5950527" cy="49504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0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Presentation Subtitle | Date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3A9702-4B27-A648-0522-76425F9A8A4E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/>
          <a:stretch/>
        </p:blipFill>
        <p:spPr>
          <a:xfrm>
            <a:off x="353662" y="384571"/>
            <a:ext cx="1828795" cy="334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75473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ccent Slide w/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hand holding a tablet&#10;&#10;Description automatically generated with medium confidence">
            <a:extLst>
              <a:ext uri="{FF2B5EF4-FFF2-40B4-BE49-F238E27FC236}">
                <a16:creationId xmlns:a16="http://schemas.microsoft.com/office/drawing/2014/main" id="{A07CDB88-AAF3-86D4-9EB1-D45FEA8DA18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7237" r="37872"/>
          <a:stretch/>
        </p:blipFill>
        <p:spPr>
          <a:xfrm>
            <a:off x="0" y="1"/>
            <a:ext cx="4196316" cy="685799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366C35A-192B-6A43-AF29-585510AB0B89}"/>
              </a:ext>
            </a:extLst>
          </p:cNvPr>
          <p:cNvSpPr/>
          <p:nvPr userDrawn="1"/>
        </p:nvSpPr>
        <p:spPr>
          <a:xfrm rot="5400000">
            <a:off x="-1330842" y="1330843"/>
            <a:ext cx="6858000" cy="4196315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tillium Web" panose="00000500000000000000" pitchFamily="2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A2D7FD-B1D4-8449-AF2F-FF6982375351}"/>
              </a:ext>
            </a:extLst>
          </p:cNvPr>
          <p:cNvSpPr/>
          <p:nvPr userDrawn="1"/>
        </p:nvSpPr>
        <p:spPr>
          <a:xfrm flipV="1">
            <a:off x="0" y="3780597"/>
            <a:ext cx="2719137" cy="45719"/>
          </a:xfrm>
          <a:prstGeom prst="rect">
            <a:avLst/>
          </a:prstGeom>
          <a:gradFill flip="none" rotWithShape="1">
            <a:gsLst>
              <a:gs pos="10000">
                <a:schemeClr val="accent1">
                  <a:lumMod val="100000"/>
                </a:schemeClr>
              </a:gs>
              <a:gs pos="100000">
                <a:schemeClr val="accent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3259FF-A5C2-EFF7-B0E1-7B0B478AF7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909" y="2323176"/>
            <a:ext cx="2847753" cy="1325563"/>
          </a:xfrm>
        </p:spPr>
        <p:txBody>
          <a:bodyPr anchor="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4D338491-4142-2C43-8148-E5BB783A78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04300" y="6319774"/>
            <a:ext cx="2743200" cy="365125"/>
          </a:xfrm>
        </p:spPr>
        <p:txBody>
          <a:bodyPr/>
          <a:lstStyle/>
          <a:p>
            <a:fld id="{8AAD8948-A761-3542-B2D9-AD83E591FEF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A1E71606-99F7-A5D1-DDA8-49F38BC875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00600" y="804861"/>
            <a:ext cx="6946900" cy="52482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8482687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ccent Slid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366C35A-192B-6A43-AF29-585510AB0B89}"/>
              </a:ext>
            </a:extLst>
          </p:cNvPr>
          <p:cNvSpPr/>
          <p:nvPr userDrawn="1"/>
        </p:nvSpPr>
        <p:spPr>
          <a:xfrm rot="5400000">
            <a:off x="-1330842" y="1330842"/>
            <a:ext cx="6858000" cy="419631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tillium Web" panose="00000500000000000000" pitchFamily="2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A2D7FD-B1D4-8449-AF2F-FF6982375351}"/>
              </a:ext>
            </a:extLst>
          </p:cNvPr>
          <p:cNvSpPr/>
          <p:nvPr userDrawn="1"/>
        </p:nvSpPr>
        <p:spPr>
          <a:xfrm flipV="1">
            <a:off x="0" y="3780597"/>
            <a:ext cx="2719137" cy="45719"/>
          </a:xfrm>
          <a:prstGeom prst="rect">
            <a:avLst/>
          </a:prstGeom>
          <a:gradFill flip="none" rotWithShape="1">
            <a:gsLst>
              <a:gs pos="10000">
                <a:schemeClr val="accent1">
                  <a:lumMod val="100000"/>
                </a:schemeClr>
              </a:gs>
              <a:gs pos="100000">
                <a:schemeClr val="accent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3259FF-A5C2-EFF7-B0E1-7B0B478AF7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909" y="2323176"/>
            <a:ext cx="2847753" cy="1325563"/>
          </a:xfrm>
        </p:spPr>
        <p:txBody>
          <a:bodyPr anchor="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3C05B082-5FD2-7067-A259-2B887C874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04300" y="6319774"/>
            <a:ext cx="2743200" cy="365125"/>
          </a:xfrm>
        </p:spPr>
        <p:txBody>
          <a:bodyPr/>
          <a:lstStyle/>
          <a:p>
            <a:fld id="{8AAD8948-A761-3542-B2D9-AD83E591FEF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6DCEDD57-737D-E69C-6E6E-08C2CE4512A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00600" y="804861"/>
            <a:ext cx="6946900" cy="52482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6922759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Background_Lower Thi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A1A58457-8AA9-3359-C80D-21080221F4C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3529584"/>
            <a:ext cx="12192000" cy="3328416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EBF51C-181B-5EEC-A89B-6623EC4536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D8948-A761-3542-B2D9-AD83E591FEF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59963E-FC04-FF0A-2407-6F852363F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1650"/>
            <a:ext cx="10515600" cy="888662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64BE03-A5D7-BB4F-A1ED-00701A4F042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38200" y="1563756"/>
            <a:ext cx="10515600" cy="1435100"/>
          </a:xfrm>
        </p:spPr>
        <p:txBody>
          <a:bodyPr/>
          <a:lstStyle>
            <a:lvl1pPr marL="0" indent="0" algn="ctr">
              <a:buFontTx/>
              <a:buNone/>
              <a:defRPr/>
            </a:lvl1pPr>
            <a:lvl2pPr marL="457200" indent="0" algn="ctr">
              <a:buFontTx/>
              <a:buNone/>
              <a:defRPr/>
            </a:lvl2pPr>
            <a:lvl3pPr marL="914400" indent="0" algn="ctr">
              <a:buFontTx/>
              <a:buNone/>
              <a:defRPr/>
            </a:lvl3pPr>
            <a:lvl4pPr marL="1371600" indent="0" algn="ctr">
              <a:buFontTx/>
              <a:buNone/>
              <a:defRPr/>
            </a:lvl4pPr>
            <a:lvl5pPr marL="1828800" indent="0" algn="ctr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22E3CB6-03CA-030C-B8DE-0CF58EA2315B}"/>
              </a:ext>
            </a:extLst>
          </p:cNvPr>
          <p:cNvSpPr/>
          <p:nvPr userDrawn="1"/>
        </p:nvSpPr>
        <p:spPr>
          <a:xfrm>
            <a:off x="2804160" y="1335209"/>
            <a:ext cx="6583680" cy="54864"/>
          </a:xfrm>
          <a:prstGeom prst="rect">
            <a:avLst/>
          </a:prstGeom>
          <a:gradFill flip="none" rotWithShape="1">
            <a:gsLst>
              <a:gs pos="100000">
                <a:schemeClr val="accent1">
                  <a:lumMod val="100000"/>
                </a:schemeClr>
              </a:gs>
              <a:gs pos="0">
                <a:schemeClr val="accent2"/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08359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dient Background_Lower Thi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D6221FAE-7D84-FA6F-6F28-E3989D49685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2973" b="42827"/>
          <a:stretch/>
        </p:blipFill>
        <p:spPr>
          <a:xfrm>
            <a:off x="0" y="3848100"/>
            <a:ext cx="12192000" cy="3030473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EBF51C-181B-5EEC-A89B-6623EC4536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AAD8948-A761-3542-B2D9-AD83E591FEF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59963E-FC04-FF0A-2407-6F852363F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64BE03-A5D7-BB4F-A1ED-00701A4F042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38200" y="1828800"/>
            <a:ext cx="10515600" cy="1435100"/>
          </a:xfrm>
        </p:spPr>
        <p:txBody>
          <a:bodyPr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9438887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D6221FAE-7D84-FA6F-6F28-E3989D49685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 t="18871" r="2" b="34916"/>
          <a:stretch/>
        </p:blipFill>
        <p:spPr>
          <a:xfrm flipH="1">
            <a:off x="838200" y="3689498"/>
            <a:ext cx="11353800" cy="3168502"/>
          </a:xfrm>
          <a:prstGeom prst="round1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E59963E-FC04-FF0A-2407-6F852363F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2FFFFBBB-C553-A149-6B25-038B66E012B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900963" y="2533721"/>
            <a:ext cx="1658938" cy="1658937"/>
          </a:xfrm>
          <a:prstGeom prst="ellipse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1B5C10B7-0DB7-2597-1D78-17C57C0935A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441581" y="2533721"/>
            <a:ext cx="1658938" cy="1658937"/>
          </a:xfrm>
          <a:prstGeom prst="ellipse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9430D4CF-7E0C-1BCA-0932-6ED27222F17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982200" y="2533722"/>
            <a:ext cx="1658938" cy="1658937"/>
          </a:xfrm>
          <a:prstGeom prst="ellipse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46A76BBD-C3AF-8666-FF3D-DA8463E6DEC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2360345" y="2533721"/>
            <a:ext cx="1658938" cy="1658937"/>
          </a:xfrm>
          <a:prstGeom prst="ellipse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0C0C48C6-6F64-C410-6DD1-61A56071ED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AAD8948-A761-3542-B2D9-AD83E591FEF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30A76EF-033B-08BA-FDE2-E0214F3387CE}"/>
              </a:ext>
            </a:extLst>
          </p:cNvPr>
          <p:cNvSpPr/>
          <p:nvPr userDrawn="1"/>
        </p:nvSpPr>
        <p:spPr>
          <a:xfrm flipV="1">
            <a:off x="0" y="1667828"/>
            <a:ext cx="2719137" cy="45719"/>
          </a:xfrm>
          <a:prstGeom prst="rect">
            <a:avLst/>
          </a:prstGeom>
          <a:gradFill flip="none" rotWithShape="1">
            <a:gsLst>
              <a:gs pos="10000">
                <a:schemeClr val="accent1">
                  <a:lumMod val="100000"/>
                </a:schemeClr>
              </a:gs>
              <a:gs pos="100000">
                <a:schemeClr val="accent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41573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ccent Slide_Gradient Logo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2DC2D729-CEF3-4869-9F3C-43B06F64B385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5559424" y="1176338"/>
            <a:ext cx="5794375" cy="481191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Clr>
                <a:schemeClr val="bg1"/>
              </a:buClr>
              <a:buFont typeface="Wingdings" panose="05000000000000000000" pitchFamily="2" charset="2"/>
              <a:buChar char="§"/>
              <a:defRPr sz="20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Segoe UI Light" panose="020B0502040204020203" pitchFamily="34" charset="0"/>
              </a:defRPr>
            </a:lvl1pPr>
            <a:lvl2pPr marL="742950" indent="-285750">
              <a:buClr>
                <a:schemeClr val="bg1"/>
              </a:buClr>
              <a:buFont typeface="Wingdings" panose="05000000000000000000" pitchFamily="2" charset="2"/>
              <a:buChar char="§"/>
              <a:defRPr sz="16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Segoe UI Light" panose="020B0502040204020203" pitchFamily="34" charset="0"/>
              </a:defRPr>
            </a:lvl2pPr>
            <a:lvl3pPr marL="1200150" indent="-285750">
              <a:buClr>
                <a:schemeClr val="bg1"/>
              </a:buClr>
              <a:buFont typeface="Wingdings" panose="05000000000000000000" pitchFamily="2" charset="2"/>
              <a:buChar char="§"/>
              <a:defRPr sz="16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3pPr>
            <a:lvl4pPr marL="1657350" indent="-285750">
              <a:buClr>
                <a:schemeClr val="bg1"/>
              </a:buClr>
              <a:buFont typeface="Wingdings" panose="05000000000000000000" pitchFamily="2" charset="2"/>
              <a:buChar char="§"/>
              <a:defRPr sz="1400">
                <a:solidFill>
                  <a:schemeClr val="bg1"/>
                </a:solidFill>
              </a:defRPr>
            </a:lvl4pPr>
            <a:lvl5pPr marL="20002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1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5A607A7-2182-4661-84DC-395E5E614283}"/>
              </a:ext>
            </a:extLst>
          </p:cNvPr>
          <p:cNvSpPr/>
          <p:nvPr userDrawn="1"/>
        </p:nvSpPr>
        <p:spPr>
          <a:xfrm>
            <a:off x="0" y="2487302"/>
            <a:ext cx="4114800" cy="45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6890307C-CFD0-41A1-AAB3-38319CC3BAC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75999" y="1188983"/>
            <a:ext cx="3255962" cy="1244600"/>
          </a:xfrm>
        </p:spPr>
        <p:txBody>
          <a:bodyPr>
            <a:noAutofit/>
          </a:bodyPr>
          <a:lstStyle>
            <a:lvl1pPr marL="0" indent="0">
              <a:buNone/>
              <a:defRPr sz="2800" b="1">
                <a:solidFill>
                  <a:schemeClr val="bg1"/>
                </a:solidFill>
              </a:defRPr>
            </a:lvl1pPr>
            <a:lvl2pPr marL="457200" indent="0">
              <a:buNone/>
              <a:defRPr sz="3200">
                <a:solidFill>
                  <a:schemeClr val="bg1"/>
                </a:solidFill>
              </a:defRPr>
            </a:lvl2pPr>
            <a:lvl3pPr marL="914400" indent="0">
              <a:buNone/>
              <a:defRPr sz="3200">
                <a:solidFill>
                  <a:schemeClr val="bg1"/>
                </a:solidFill>
              </a:defRPr>
            </a:lvl3pPr>
            <a:lvl4pPr marL="1371600" indent="0">
              <a:buNone/>
              <a:defRPr sz="3200">
                <a:solidFill>
                  <a:schemeClr val="bg1"/>
                </a:solidFill>
              </a:defRPr>
            </a:lvl4pPr>
            <a:lvl5pPr marL="1828800" indent="0">
              <a:buNone/>
              <a:defRPr sz="3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D690B454-5B4F-443D-A09A-32DB96433B7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3431" y="2907319"/>
            <a:ext cx="3255962" cy="1244600"/>
          </a:xfr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3200">
                <a:solidFill>
                  <a:schemeClr val="bg1"/>
                </a:solidFill>
              </a:defRPr>
            </a:lvl2pPr>
            <a:lvl3pPr marL="914400" indent="0">
              <a:buNone/>
              <a:defRPr sz="3200">
                <a:solidFill>
                  <a:schemeClr val="bg1"/>
                </a:solidFill>
              </a:defRPr>
            </a:lvl3pPr>
            <a:lvl4pPr marL="1371600" indent="0">
              <a:buNone/>
              <a:defRPr sz="3200">
                <a:solidFill>
                  <a:schemeClr val="bg1"/>
                </a:solidFill>
              </a:defRPr>
            </a:lvl4pPr>
            <a:lvl5pPr marL="1828800" indent="0">
              <a:buNone/>
              <a:defRPr sz="3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Copy</a:t>
            </a:r>
          </a:p>
        </p:txBody>
      </p:sp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8F794E46-2F38-5E29-5BA6-83BA76CD9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76360" y="6338062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AAD8948-A761-3542-B2D9-AD83E591FEF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348291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imon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86C77D-0D59-0077-99CE-8D1C82F46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725" y="1676883"/>
            <a:ext cx="4681538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DC53D5-DBC0-4BA5-A1D1-302BA2A24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D8948-A761-3542-B2D9-AD83E591FEF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22EDA77D-A99E-D735-39DA-E43CF0F7D8CC}"/>
              </a:ext>
            </a:extLst>
          </p:cNvPr>
          <p:cNvSpPr/>
          <p:nvPr userDrawn="1"/>
        </p:nvSpPr>
        <p:spPr>
          <a:xfrm>
            <a:off x="5854924" y="1803026"/>
            <a:ext cx="5511351" cy="3445475"/>
          </a:xfrm>
          <a:prstGeom prst="wedgeRectCallout">
            <a:avLst>
              <a:gd name="adj1" fmla="val -38045"/>
              <a:gd name="adj2" fmla="val 75891"/>
            </a:avLst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pic>
        <p:nvPicPr>
          <p:cNvPr id="8" name="Graphic 7" descr="Open quotation mark outline">
            <a:extLst>
              <a:ext uri="{FF2B5EF4-FFF2-40B4-BE49-F238E27FC236}">
                <a16:creationId xmlns:a16="http://schemas.microsoft.com/office/drawing/2014/main" id="{9D62BB77-E8D4-DA3C-314F-CEA241CC41D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69309" y="1882465"/>
            <a:ext cx="914400" cy="914400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7DEF650-A4B9-9A4D-60A7-D18ED7D31B4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3136605"/>
            <a:ext cx="4681538" cy="2307265"/>
          </a:xfrm>
        </p:spPr>
        <p:txBody>
          <a:bodyPr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399680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imonial_2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9A44A2-03DC-C8D7-770B-5B05991652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16655" y="6377615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AAD8948-A761-3542-B2D9-AD83E591FEF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Content Placeholder 3" descr="Background pattern, icon&#10;&#10;Description automatically generated">
            <a:extLst>
              <a:ext uri="{FF2B5EF4-FFF2-40B4-BE49-F238E27FC236}">
                <a16:creationId xmlns:a16="http://schemas.microsoft.com/office/drawing/2014/main" id="{7200596A-A212-9061-B1E9-69E54DE7978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8101"/>
          <a:stretch/>
        </p:blipFill>
        <p:spPr>
          <a:xfrm>
            <a:off x="0" y="0"/>
            <a:ext cx="10749516" cy="6858000"/>
          </a:xfrm>
          <a:prstGeom prst="rect">
            <a:avLst/>
          </a:prstGeom>
        </p:spPr>
      </p:pic>
      <p:pic>
        <p:nvPicPr>
          <p:cNvPr id="9" name="Graphic 8" descr="Open quotation mark outline">
            <a:extLst>
              <a:ext uri="{FF2B5EF4-FFF2-40B4-BE49-F238E27FC236}">
                <a16:creationId xmlns:a16="http://schemas.microsoft.com/office/drawing/2014/main" id="{7940FAB7-D101-4BBF-B665-CEC9BC13BFF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9745" y="659720"/>
            <a:ext cx="1167157" cy="1167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53939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_Outcom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738746C-406F-347E-6607-C65B3E816EEC}"/>
              </a:ext>
            </a:extLst>
          </p:cNvPr>
          <p:cNvSpPr/>
          <p:nvPr userDrawn="1"/>
        </p:nvSpPr>
        <p:spPr>
          <a:xfrm>
            <a:off x="7942998" y="1596788"/>
            <a:ext cx="3874826" cy="442354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6">
            <a:extLst>
              <a:ext uri="{FF2B5EF4-FFF2-40B4-BE49-F238E27FC236}">
                <a16:creationId xmlns:a16="http://schemas.microsoft.com/office/drawing/2014/main" id="{1DD9D2D8-E473-A467-94D7-9626F30CC9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4624" y="6192577"/>
            <a:ext cx="2743200" cy="365125"/>
          </a:xfrm>
        </p:spPr>
        <p:txBody>
          <a:bodyPr/>
          <a:lstStyle>
            <a:lvl1pPr>
              <a:defRPr b="0" i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8AAD8948-A761-3542-B2D9-AD83E591FEF3}" type="slidenum">
              <a:rPr lang="en-US" smtClean="0"/>
              <a:pPr/>
              <a:t>‹#›</a:t>
            </a:fld>
            <a:endParaRPr lang="en-US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E79A18F-5512-FD9B-5975-61E9C8DDE84A}"/>
              </a:ext>
            </a:extLst>
          </p:cNvPr>
          <p:cNvSpPr/>
          <p:nvPr userDrawn="1"/>
        </p:nvSpPr>
        <p:spPr>
          <a:xfrm flipV="1">
            <a:off x="559558" y="1871281"/>
            <a:ext cx="2834640" cy="45719"/>
          </a:xfrm>
          <a:prstGeom prst="rect">
            <a:avLst/>
          </a:prstGeom>
          <a:gradFill flip="none" rotWithShape="1">
            <a:gsLst>
              <a:gs pos="10000">
                <a:schemeClr val="accent1">
                  <a:lumMod val="100000"/>
                </a:schemeClr>
              </a:gs>
              <a:gs pos="100000">
                <a:schemeClr val="accent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2C0708F-8DF9-4AC6-D9C9-2780FFE75A3B}"/>
              </a:ext>
            </a:extLst>
          </p:cNvPr>
          <p:cNvSpPr/>
          <p:nvPr userDrawn="1"/>
        </p:nvSpPr>
        <p:spPr>
          <a:xfrm flipV="1">
            <a:off x="559557" y="4238256"/>
            <a:ext cx="2834640" cy="45719"/>
          </a:xfrm>
          <a:prstGeom prst="rect">
            <a:avLst/>
          </a:prstGeom>
          <a:gradFill flip="none" rotWithShape="1">
            <a:gsLst>
              <a:gs pos="10000">
                <a:schemeClr val="accent1">
                  <a:lumMod val="100000"/>
                </a:schemeClr>
              </a:gs>
              <a:gs pos="100000">
                <a:schemeClr val="accent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081B131-A05D-D34D-8976-2CD3582EF73B}"/>
              </a:ext>
            </a:extLst>
          </p:cNvPr>
          <p:cNvSpPr txBox="1"/>
          <p:nvPr userDrawn="1"/>
        </p:nvSpPr>
        <p:spPr>
          <a:xfrm>
            <a:off x="559556" y="3800592"/>
            <a:ext cx="45314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SOLUTION</a:t>
            </a:r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A3DE89D9-EC8A-4C86-F37F-6ABB9EC3489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59559" y="2073769"/>
            <a:ext cx="6496050" cy="1296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19097F13-8EE1-BE10-98D1-14C9376C7F5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59558" y="4442687"/>
            <a:ext cx="6496050" cy="1296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7D68FE9A-E902-9C2C-3DF2-46EB64A95C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9558" y="365126"/>
            <a:ext cx="11258266" cy="843224"/>
          </a:xfrm>
        </p:spPr>
        <p:txBody>
          <a:bodyPr anchor="ctr"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Project Type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28C044F-1647-BB50-61C5-9CA1AC49A658}"/>
              </a:ext>
            </a:extLst>
          </p:cNvPr>
          <p:cNvSpPr txBox="1"/>
          <p:nvPr userDrawn="1"/>
        </p:nvSpPr>
        <p:spPr>
          <a:xfrm>
            <a:off x="559556" y="1449576"/>
            <a:ext cx="45314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CHALLENGE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FDBA767C-1028-991E-C7AE-A9D58D13D8D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074624" y="2931132"/>
            <a:ext cx="2381250" cy="47435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400"/>
            </a:lvl1pPr>
            <a:lvl2pPr marL="457200" indent="0">
              <a:buNone/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050"/>
            </a:lvl5pPr>
          </a:lstStyle>
          <a:p>
            <a:pPr lvl="0"/>
            <a:r>
              <a:rPr lang="en-US" dirty="0"/>
              <a:t>List</a:t>
            </a:r>
          </a:p>
        </p:txBody>
      </p:sp>
      <p:sp>
        <p:nvSpPr>
          <p:cNvPr id="30" name="Text Placeholder 28">
            <a:extLst>
              <a:ext uri="{FF2B5EF4-FFF2-40B4-BE49-F238E27FC236}">
                <a16:creationId xmlns:a16="http://schemas.microsoft.com/office/drawing/2014/main" id="{DC5458E2-EB26-A1B4-95DD-D9204BAF6F3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074624" y="3977583"/>
            <a:ext cx="2381250" cy="47435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400"/>
            </a:lvl1pPr>
            <a:lvl2pPr marL="457200" indent="0">
              <a:buNone/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050"/>
            </a:lvl5pPr>
          </a:lstStyle>
          <a:p>
            <a:pPr lvl="0"/>
            <a:r>
              <a:rPr lang="en-US" dirty="0"/>
              <a:t>List</a:t>
            </a:r>
          </a:p>
        </p:txBody>
      </p:sp>
      <p:sp>
        <p:nvSpPr>
          <p:cNvPr id="31" name="Text Placeholder 28">
            <a:extLst>
              <a:ext uri="{FF2B5EF4-FFF2-40B4-BE49-F238E27FC236}">
                <a16:creationId xmlns:a16="http://schemas.microsoft.com/office/drawing/2014/main" id="{A805FD14-990C-CF9A-7EEC-B50D022F5AC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074624" y="5024034"/>
            <a:ext cx="2381250" cy="47435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400"/>
            </a:lvl1pPr>
            <a:lvl2pPr marL="457200" indent="0">
              <a:buNone/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050"/>
            </a:lvl5pPr>
          </a:lstStyle>
          <a:p>
            <a:pPr lvl="0"/>
            <a:r>
              <a:rPr lang="en-US" dirty="0"/>
              <a:t>List</a:t>
            </a:r>
          </a:p>
        </p:txBody>
      </p:sp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id="{A8933AF8-81C9-4BB8-BCCD-D030D219BD33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8802688" y="1752600"/>
            <a:ext cx="2381250" cy="924535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Client Logo</a:t>
            </a:r>
          </a:p>
        </p:txBody>
      </p:sp>
    </p:spTree>
    <p:extLst>
      <p:ext uri="{BB962C8B-B14F-4D97-AF65-F5344CB8AC3E}">
        <p14:creationId xmlns:p14="http://schemas.microsoft.com/office/powerpoint/2010/main" val="211336599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6">
            <a:extLst>
              <a:ext uri="{FF2B5EF4-FFF2-40B4-BE49-F238E27FC236}">
                <a16:creationId xmlns:a16="http://schemas.microsoft.com/office/drawing/2014/main" id="{1DD9D2D8-E473-A467-94D7-9626F30CC9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4624" y="6192577"/>
            <a:ext cx="2743200" cy="365125"/>
          </a:xfrm>
        </p:spPr>
        <p:txBody>
          <a:bodyPr/>
          <a:lstStyle>
            <a:lvl1pPr>
              <a:defRPr b="0" i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8AAD8948-A761-3542-B2D9-AD83E591FEF3}" type="slidenum">
              <a:rPr lang="en-US" smtClean="0"/>
              <a:pPr/>
              <a:t>‹#›</a:t>
            </a:fld>
            <a:endParaRPr lang="en-US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1230579A-DA7F-62DB-6670-A9F2747B338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929563" y="1974850"/>
            <a:ext cx="3630612" cy="387985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4BDEF8C-DB01-78C1-D46E-60BB31ABCEB6}"/>
              </a:ext>
            </a:extLst>
          </p:cNvPr>
          <p:cNvSpPr/>
          <p:nvPr userDrawn="1"/>
        </p:nvSpPr>
        <p:spPr>
          <a:xfrm flipV="1">
            <a:off x="559555" y="1929524"/>
            <a:ext cx="2834640" cy="45719"/>
          </a:xfrm>
          <a:prstGeom prst="rect">
            <a:avLst/>
          </a:prstGeom>
          <a:gradFill flip="none" rotWithShape="1">
            <a:gsLst>
              <a:gs pos="10000">
                <a:schemeClr val="accent1">
                  <a:lumMod val="100000"/>
                </a:schemeClr>
              </a:gs>
              <a:gs pos="100000">
                <a:schemeClr val="accent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B9467ED-1F75-1BD3-5425-0CF3E1A0538B}"/>
              </a:ext>
            </a:extLst>
          </p:cNvPr>
          <p:cNvSpPr/>
          <p:nvPr userDrawn="1"/>
        </p:nvSpPr>
        <p:spPr>
          <a:xfrm flipV="1">
            <a:off x="559557" y="4399685"/>
            <a:ext cx="2834640" cy="45719"/>
          </a:xfrm>
          <a:prstGeom prst="rect">
            <a:avLst/>
          </a:prstGeom>
          <a:gradFill flip="none" rotWithShape="1">
            <a:gsLst>
              <a:gs pos="10000">
                <a:schemeClr val="accent1">
                  <a:lumMod val="100000"/>
                </a:schemeClr>
              </a:gs>
              <a:gs pos="100000">
                <a:schemeClr val="accent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7CECD9A-7423-2975-0AC0-EA0FE9122EC6}"/>
              </a:ext>
            </a:extLst>
          </p:cNvPr>
          <p:cNvSpPr txBox="1"/>
          <p:nvPr userDrawn="1"/>
        </p:nvSpPr>
        <p:spPr>
          <a:xfrm>
            <a:off x="559556" y="3962021"/>
            <a:ext cx="45314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SOLUTION &amp; BENEFITS</a:t>
            </a:r>
          </a:p>
        </p:txBody>
      </p:sp>
      <p:sp>
        <p:nvSpPr>
          <p:cNvPr id="19" name="Text Placeholder 13">
            <a:extLst>
              <a:ext uri="{FF2B5EF4-FFF2-40B4-BE49-F238E27FC236}">
                <a16:creationId xmlns:a16="http://schemas.microsoft.com/office/drawing/2014/main" id="{7E77131D-7613-83D2-355D-09FB5C88524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59556" y="2132012"/>
            <a:ext cx="6496050" cy="1296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8BD5BE0C-FE78-0016-BA07-6D4FC75CBB5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59558" y="4604116"/>
            <a:ext cx="6496050" cy="9658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95D5BEA3-1103-69BE-E25B-2F212006B2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9558" y="365126"/>
            <a:ext cx="11258266" cy="843224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Project Type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C68507C-1BF0-3C1F-1EF9-673D99FC6C56}"/>
              </a:ext>
            </a:extLst>
          </p:cNvPr>
          <p:cNvSpPr txBox="1"/>
          <p:nvPr userDrawn="1"/>
        </p:nvSpPr>
        <p:spPr>
          <a:xfrm>
            <a:off x="559553" y="1507819"/>
            <a:ext cx="45314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CHALLENGE</a:t>
            </a:r>
          </a:p>
        </p:txBody>
      </p:sp>
    </p:spTree>
    <p:extLst>
      <p:ext uri="{BB962C8B-B14F-4D97-AF65-F5344CB8AC3E}">
        <p14:creationId xmlns:p14="http://schemas.microsoft.com/office/powerpoint/2010/main" val="18855047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Gradient_2"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1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7FBB1DC7-93FE-E672-C29C-4D598640F68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8029" r="27186"/>
          <a:stretch/>
        </p:blipFill>
        <p:spPr>
          <a:xfrm>
            <a:off x="0" y="0"/>
            <a:ext cx="6565392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E850E11-896D-112A-11EA-60B60AE60E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904" y="2513965"/>
            <a:ext cx="10515600" cy="1325563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41550D-AB56-D620-B41B-C4983FD1763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5904" y="3839528"/>
            <a:ext cx="5950527" cy="49504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0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Presentation Subtitle | Date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6F0A6D-0288-6B1F-866A-95D985D178BA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/>
          <a:stretch/>
        </p:blipFill>
        <p:spPr>
          <a:xfrm>
            <a:off x="353662" y="384571"/>
            <a:ext cx="1828795" cy="334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31017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5280A4-8B8C-8945-B612-58C007316C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4624" y="6192577"/>
            <a:ext cx="2743200" cy="365125"/>
          </a:xfrm>
        </p:spPr>
        <p:txBody>
          <a:bodyPr/>
          <a:lstStyle>
            <a:lvl1pPr>
              <a:defRPr b="0" i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8AAD8948-A761-3542-B2D9-AD83E591FEF3}" type="slidenum">
              <a:rPr lang="en-US" smtClean="0"/>
              <a:pPr/>
              <a:t>‹#›</a:t>
            </a:fld>
            <a:endParaRPr lang="en-US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800866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 to A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6A3D975-0C7D-4922-B057-585821BADF1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6"/>
          <a:stretch/>
        </p:blipFill>
        <p:spPr>
          <a:xfrm>
            <a:off x="0" y="1"/>
            <a:ext cx="12191983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EE38E49-E7E9-4108-86F8-9EB8C16F7BD3}"/>
              </a:ext>
            </a:extLst>
          </p:cNvPr>
          <p:cNvSpPr/>
          <p:nvPr userDrawn="1"/>
        </p:nvSpPr>
        <p:spPr>
          <a:xfrm>
            <a:off x="0" y="-19050"/>
            <a:ext cx="12203724" cy="6896099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C87402C-A410-D273-A9E6-B26677875EC4}"/>
              </a:ext>
            </a:extLst>
          </p:cNvPr>
          <p:cNvSpPr/>
          <p:nvPr userDrawn="1"/>
        </p:nvSpPr>
        <p:spPr>
          <a:xfrm rot="16200000">
            <a:off x="3147694" y="3406139"/>
            <a:ext cx="2537145" cy="45719"/>
          </a:xfrm>
          <a:prstGeom prst="rect">
            <a:avLst/>
          </a:prstGeom>
          <a:gradFill>
            <a:gsLst>
              <a:gs pos="13000">
                <a:schemeClr val="accent1">
                  <a:lumMod val="100000"/>
                </a:schemeClr>
              </a:gs>
              <a:gs pos="100000">
                <a:schemeClr val="accent2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B3ECF48C-B11B-D2D4-08BA-3A42E04E6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6695" y="2766215"/>
            <a:ext cx="3416816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43FA95F-B94E-0796-C4C5-73BB743A29C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54588" y="1797050"/>
            <a:ext cx="6869112" cy="323215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103997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losing - Option 1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F10F4FD4-A182-0F4E-93B7-B8A64B0D9F79}"/>
              </a:ext>
            </a:extLst>
          </p:cNvPr>
          <p:cNvSpPr/>
          <p:nvPr userDrawn="1"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7AF601A-0FE6-CAB7-2CA6-006CD7B6449E}"/>
              </a:ext>
            </a:extLst>
          </p:cNvPr>
          <p:cNvSpPr/>
          <p:nvPr userDrawn="1"/>
        </p:nvSpPr>
        <p:spPr>
          <a:xfrm flipV="1">
            <a:off x="4358639" y="3826317"/>
            <a:ext cx="3474720" cy="45719"/>
          </a:xfrm>
          <a:prstGeom prst="rect">
            <a:avLst/>
          </a:prstGeom>
          <a:gradFill flip="none" rotWithShape="1">
            <a:gsLst>
              <a:gs pos="10000">
                <a:schemeClr val="accent1">
                  <a:lumMod val="100000"/>
                </a:schemeClr>
              </a:gs>
              <a:gs pos="100000">
                <a:schemeClr val="accent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2586BE4B-271A-1D9A-C588-0153B33DDD8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03514" y="2881626"/>
            <a:ext cx="10384970" cy="91286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02716AC2-657A-47E9-286F-C1CC783A249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61559" y="5723999"/>
            <a:ext cx="2468880" cy="809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965342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- Option 1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F10F4FD4-A182-0F4E-93B7-B8A64B0D9F79}"/>
              </a:ext>
            </a:extLst>
          </p:cNvPr>
          <p:cNvSpPr/>
          <p:nvPr userDrawn="1"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4" name="Picture 23">
            <a:hlinkClick r:id="rId3"/>
            <a:extLst>
              <a:ext uri="{FF2B5EF4-FFF2-40B4-BE49-F238E27FC236}">
                <a16:creationId xmlns:a16="http://schemas.microsoft.com/office/drawing/2014/main" id="{265AD54B-7ACC-3344-9828-0EBDCB0D879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61559" y="5723999"/>
            <a:ext cx="2468880" cy="809789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2B3C70-476C-411D-AC96-164407A7BBB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03514" y="2881626"/>
            <a:ext cx="10384970" cy="91286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3353732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043299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7/25/2023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8578459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23657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Gradient_3"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1000"/>
                    </a14:imgEffect>
                  </a14:imgLayer>
                </a14:imgProps>
              </a:ext>
            </a:extLst>
          </a:blip>
          <a:srcRect/>
          <a:stretch>
            <a:fillRect l="3000" t="-20000" r="-6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7FBB1DC7-93FE-E672-C29C-4D598640F68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8029" r="27186"/>
          <a:stretch/>
        </p:blipFill>
        <p:spPr>
          <a:xfrm>
            <a:off x="0" y="0"/>
            <a:ext cx="6565392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E850E11-896D-112A-11EA-60B60AE60E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904" y="2513965"/>
            <a:ext cx="10515600" cy="1325563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41550D-AB56-D620-B41B-C4983FD1763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5904" y="3839528"/>
            <a:ext cx="5950527" cy="49504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0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Presentation Subtitle | Date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8092DC-EC8C-57C4-43F0-833E3D888FC8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/>
          <a:stretch/>
        </p:blipFill>
        <p:spPr>
          <a:xfrm>
            <a:off x="353662" y="384571"/>
            <a:ext cx="1828795" cy="334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9122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Gradient_4"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1000"/>
                    </a14:imgEffect>
                  </a14:imgLayer>
                </a14:imgProps>
              </a:ext>
            </a:extLst>
          </a:blip>
          <a:srcRect/>
          <a:stretch>
            <a:fillRect l="9000" t="-30000" r="-10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7FBB1DC7-93FE-E672-C29C-4D598640F68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8029" r="27186"/>
          <a:stretch/>
        </p:blipFill>
        <p:spPr>
          <a:xfrm>
            <a:off x="0" y="0"/>
            <a:ext cx="6565392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E850E11-896D-112A-11EA-60B60AE60E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904" y="2513965"/>
            <a:ext cx="10515600" cy="1325563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41550D-AB56-D620-B41B-C4983FD1763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5904" y="3839528"/>
            <a:ext cx="5950527" cy="49504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0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Presentation Subtitle | Date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C12633-4514-C92C-4F48-E305F000DB9E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/>
          <a:stretch/>
        </p:blipFill>
        <p:spPr>
          <a:xfrm>
            <a:off x="353662" y="384571"/>
            <a:ext cx="1828795" cy="334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1364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Slid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04123683-0B3B-E744-9FC0-14E894F108EE}"/>
              </a:ext>
            </a:extLst>
          </p:cNvPr>
          <p:cNvSpPr/>
          <p:nvPr userDrawn="1"/>
        </p:nvSpPr>
        <p:spPr>
          <a:xfrm>
            <a:off x="0" y="1033051"/>
            <a:ext cx="12192000" cy="4627289"/>
          </a:xfrm>
          <a:prstGeom prst="rect">
            <a:avLst/>
          </a:prstGeom>
          <a:gradFill flip="none" rotWithShape="1">
            <a:gsLst>
              <a:gs pos="96000">
                <a:schemeClr val="accent1">
                  <a:lumMod val="100000"/>
                </a:schemeClr>
              </a:gs>
              <a:gs pos="24000">
                <a:schemeClr val="accent2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00355C5-B6E2-D646-8A48-7F75C8118B11}"/>
              </a:ext>
            </a:extLst>
          </p:cNvPr>
          <p:cNvSpPr/>
          <p:nvPr userDrawn="1"/>
        </p:nvSpPr>
        <p:spPr>
          <a:xfrm>
            <a:off x="0" y="6458857"/>
            <a:ext cx="12192000" cy="39914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0D4E2DBA-9C99-FB4C-BE4F-0E0A7A1EF2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3408" y="436177"/>
            <a:ext cx="1151793" cy="210480"/>
          </a:xfrm>
          <a:prstGeom prst="rect">
            <a:avLst/>
          </a:prstGeom>
        </p:spPr>
      </p:pic>
      <p:sp>
        <p:nvSpPr>
          <p:cNvPr id="28" name="Slide Number Placeholder 5">
            <a:extLst>
              <a:ext uri="{FF2B5EF4-FFF2-40B4-BE49-F238E27FC236}">
                <a16:creationId xmlns:a16="http://schemas.microsoft.com/office/drawing/2014/main" id="{516C5DFA-E13E-CA41-9BAA-92F2A2817A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5044" y="6476620"/>
            <a:ext cx="2743200" cy="363616"/>
          </a:xfrm>
        </p:spPr>
        <p:txBody>
          <a:bodyPr/>
          <a:lstStyle>
            <a:lvl1pPr algn="l">
              <a:defRPr sz="11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8AAD8948-A761-3542-B2D9-AD83E591FEF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46537F4F-569B-D691-0503-4F1EF4E1E5CF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6096000" y="-1191103"/>
            <a:ext cx="7170340" cy="7016052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343333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696F40E5-A14E-5997-4AA7-BC9BFE9DAB3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985044" y="1513841"/>
            <a:ext cx="3198811" cy="78437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1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AGENDA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0B92CF-6FF2-7A91-3501-98EA6211451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85838" y="2298700"/>
            <a:ext cx="3197225" cy="30448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856938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Slid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04123683-0B3B-E744-9FC0-14E894F108EE}"/>
              </a:ext>
            </a:extLst>
          </p:cNvPr>
          <p:cNvSpPr/>
          <p:nvPr userDrawn="1"/>
        </p:nvSpPr>
        <p:spPr>
          <a:xfrm>
            <a:off x="0" y="1033051"/>
            <a:ext cx="12192000" cy="4627289"/>
          </a:xfrm>
          <a:prstGeom prst="rect">
            <a:avLst/>
          </a:prstGeom>
          <a:gradFill flip="none" rotWithShape="1">
            <a:gsLst>
              <a:gs pos="96000">
                <a:schemeClr val="accent1">
                  <a:lumMod val="100000"/>
                </a:schemeClr>
              </a:gs>
              <a:gs pos="24000">
                <a:schemeClr val="accent2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0D4E2DBA-9C99-FB4C-BE4F-0E0A7A1EF2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3408" y="436177"/>
            <a:ext cx="1151793" cy="210480"/>
          </a:xfrm>
          <a:prstGeom prst="rect">
            <a:avLst/>
          </a:prstGeom>
        </p:spPr>
      </p:pic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0FFB7CE8-AC70-7E41-822B-B928EA15B3EE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985044" y="1513841"/>
            <a:ext cx="3198811" cy="78437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1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AGENDA</a:t>
            </a:r>
          </a:p>
        </p:txBody>
      </p:sp>
      <p:sp>
        <p:nvSpPr>
          <p:cNvPr id="28" name="Slide Number Placeholder 5">
            <a:extLst>
              <a:ext uri="{FF2B5EF4-FFF2-40B4-BE49-F238E27FC236}">
                <a16:creationId xmlns:a16="http://schemas.microsoft.com/office/drawing/2014/main" id="{516C5DFA-E13E-CA41-9BAA-92F2A2817A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5044" y="6476620"/>
            <a:ext cx="2743200" cy="363616"/>
          </a:xfrm>
        </p:spPr>
        <p:txBody>
          <a:bodyPr/>
          <a:lstStyle>
            <a:lvl1pPr algn="l">
              <a:defRPr sz="11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8AAD8948-A761-3542-B2D9-AD83E591FEF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46537F4F-569B-D691-0503-4F1EF4E1E5CF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5620512" y="-289507"/>
            <a:ext cx="8068056" cy="7894451"/>
          </a:xfrm>
          <a:prstGeom prst="flowChartInputOutpu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343333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AA43681-0896-57B9-BF89-F993EDB63AF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85838" y="2298700"/>
            <a:ext cx="3197225" cy="30448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065661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CF0D2C2-8E52-8140-AC5A-77E679EEA1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D06F66-44FA-A94D-897C-AE20A6D2B2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1E3DD4-2EC3-F847-B1F2-F3150DEFAB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92E5AA-2F1F-9342-9BBF-D4D6595129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1A775D-0C47-1D4A-8620-F520EBF043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fld id="{8AAD8948-A761-3542-B2D9-AD83E591FEF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6B21C2B-2437-B142-6FEB-78F5880AADEC}"/>
              </a:ext>
            </a:extLst>
          </p:cNvPr>
          <p:cNvPicPr>
            <a:picLocks noChangeAspect="1"/>
          </p:cNvPicPr>
          <p:nvPr userDrawn="1"/>
        </p:nvPicPr>
        <p:blipFill>
          <a:blip r:embed="rId5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359086" y="0"/>
            <a:ext cx="84392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1589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5" r:id="rId1"/>
    <p:sldLayoutId id="2147483780" r:id="rId2"/>
    <p:sldLayoutId id="2147483796" r:id="rId3"/>
    <p:sldLayoutId id="2147483768" r:id="rId4"/>
    <p:sldLayoutId id="2147483777" r:id="rId5"/>
    <p:sldLayoutId id="2147483778" r:id="rId6"/>
    <p:sldLayoutId id="2147483779" r:id="rId7"/>
    <p:sldLayoutId id="2147483743" r:id="rId8"/>
    <p:sldLayoutId id="2147483771" r:id="rId9"/>
    <p:sldLayoutId id="2147483772" r:id="rId10"/>
    <p:sldLayoutId id="2147483741" r:id="rId11"/>
    <p:sldLayoutId id="2147483742" r:id="rId12"/>
    <p:sldLayoutId id="2147483789" r:id="rId13"/>
    <p:sldLayoutId id="2147483790" r:id="rId14"/>
    <p:sldLayoutId id="2147483726" r:id="rId15"/>
    <p:sldLayoutId id="2147483803" r:id="rId16"/>
    <p:sldLayoutId id="2147483807" r:id="rId17"/>
    <p:sldLayoutId id="2147483745" r:id="rId18"/>
    <p:sldLayoutId id="2147483792" r:id="rId19"/>
    <p:sldLayoutId id="2147483798" r:id="rId20"/>
    <p:sldLayoutId id="2147483746" r:id="rId21"/>
    <p:sldLayoutId id="2147483770" r:id="rId22"/>
    <p:sldLayoutId id="2147483802" r:id="rId23"/>
    <p:sldLayoutId id="2147483805" r:id="rId24"/>
    <p:sldLayoutId id="2147483806" r:id="rId25"/>
    <p:sldLayoutId id="2147483808" r:id="rId26"/>
    <p:sldLayoutId id="2147483786" r:id="rId27"/>
    <p:sldLayoutId id="2147483747" r:id="rId28"/>
    <p:sldLayoutId id="2147483774" r:id="rId29"/>
    <p:sldLayoutId id="2147483748" r:id="rId30"/>
    <p:sldLayoutId id="2147483749" r:id="rId31"/>
    <p:sldLayoutId id="2147483764" r:id="rId32"/>
    <p:sldLayoutId id="2147483763" r:id="rId33"/>
    <p:sldLayoutId id="2147483775" r:id="rId34"/>
    <p:sldLayoutId id="2147483787" r:id="rId35"/>
    <p:sldLayoutId id="2147483769" r:id="rId36"/>
    <p:sldLayoutId id="2147483785" r:id="rId37"/>
    <p:sldLayoutId id="2147483793" r:id="rId38"/>
    <p:sldLayoutId id="2147483797" r:id="rId39"/>
    <p:sldLayoutId id="2147483766" r:id="rId40"/>
    <p:sldLayoutId id="2147483765" r:id="rId41"/>
    <p:sldLayoutId id="2147483776" r:id="rId42"/>
    <p:sldLayoutId id="2147483791" r:id="rId43"/>
    <p:sldLayoutId id="2147483801" r:id="rId44"/>
    <p:sldLayoutId id="2147483784" r:id="rId45"/>
    <p:sldLayoutId id="2147483799" r:id="rId46"/>
    <p:sldLayoutId id="2147483800" r:id="rId47"/>
    <p:sldLayoutId id="2147483809" r:id="rId48"/>
    <p:sldLayoutId id="2147483810" r:id="rId49"/>
    <p:sldLayoutId id="2147483794" r:id="rId50"/>
    <p:sldLayoutId id="2147483804" r:id="rId51"/>
    <p:sldLayoutId id="2147483755" r:id="rId52"/>
    <p:sldLayoutId id="2147483754" r:id="rId53"/>
    <p:sldLayoutId id="2147483811" r:id="rId54"/>
    <p:sldLayoutId id="2147483812" r:id="rId55"/>
    <p:sldLayoutId id="2147483813" r:id="rId5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i="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Font typeface="Wingdings" panose="05000000000000000000" pitchFamily="2" charset="2"/>
        <a:buChar char="§"/>
        <a:defRPr sz="1800" b="0" i="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Font typeface="Wingdings" panose="05000000000000000000" pitchFamily="2" charset="2"/>
        <a:buChar char="§"/>
        <a:defRPr sz="1600" b="0" i="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Font typeface="Wingdings" panose="05000000000000000000" pitchFamily="2" charset="2"/>
        <a:buChar char="§"/>
        <a:defRPr sz="1400" b="0" i="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Font typeface="Wingdings" panose="05000000000000000000" pitchFamily="2" charset="2"/>
        <a:buChar char="§"/>
        <a:defRPr sz="1200" b="0" i="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Font typeface="Wingdings" panose="05000000000000000000" pitchFamily="2" charset="2"/>
        <a:buChar char="§"/>
        <a:defRPr sz="1100" b="0" i="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aspnet/core/tutorials/min-web-api?view=aspnetcore-7.0&amp;tabs=visual-studio" TargetMode="External"/><Relationship Id="rId2" Type="http://schemas.openxmlformats.org/officeDocument/2006/relationships/hyperlink" Target="https://learn.microsoft.com/en-us/aspnet/core/fundamentals/minimal-apis?view=aspnetcore-7.0" TargetMode="External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AB0EA2-C4F1-453E-9D87-F59689A0C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Minimal API’s with .NET 7.0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2B108CB-2E74-432D-892F-685C8EF795F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Craig Jeffords</a:t>
            </a:r>
          </a:p>
        </p:txBody>
      </p:sp>
    </p:spTree>
    <p:extLst>
      <p:ext uri="{BB962C8B-B14F-4D97-AF65-F5344CB8AC3E}">
        <p14:creationId xmlns:p14="http://schemas.microsoft.com/office/powerpoint/2010/main" val="35930010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C57718E-64DC-42E3-BCCA-8A33F3E2217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Lambda Expressions</a:t>
            </a:r>
          </a:p>
          <a:p>
            <a:r>
              <a:rPr lang="en-US" dirty="0"/>
              <a:t>Local Functions</a:t>
            </a:r>
          </a:p>
          <a:p>
            <a:r>
              <a:rPr lang="en-US" dirty="0"/>
              <a:t>Instance Methods</a:t>
            </a:r>
          </a:p>
          <a:p>
            <a:r>
              <a:rPr lang="en-US" dirty="0"/>
              <a:t>Static Methods</a:t>
            </a:r>
          </a:p>
          <a:p>
            <a:r>
              <a:rPr lang="en-US" dirty="0"/>
              <a:t>Defined outside of </a:t>
            </a:r>
            <a:r>
              <a:rPr lang="en-US" dirty="0" err="1"/>
              <a:t>Program.cs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98BA9C-D96B-4A80-A35A-9749584E9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Route Handler Options</a:t>
            </a:r>
          </a:p>
        </p:txBody>
      </p:sp>
    </p:spTree>
    <p:extLst>
      <p:ext uri="{BB962C8B-B14F-4D97-AF65-F5344CB8AC3E}">
        <p14:creationId xmlns:p14="http://schemas.microsoft.com/office/powerpoint/2010/main" val="20231946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53254A-3F06-51FE-E14A-769F3075F29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Swagger: To test our endpoints</a:t>
            </a:r>
          </a:p>
          <a:p>
            <a:r>
              <a:rPr lang="en-US" dirty="0"/>
              <a:t>Entity Framework: In-memory database and models</a:t>
            </a:r>
          </a:p>
          <a:p>
            <a:r>
              <a:rPr lang="en-US" dirty="0"/>
              <a:t>Logging: </a:t>
            </a:r>
            <a:r>
              <a:rPr lang="en-US" dirty="0" err="1"/>
              <a:t>Serilog</a:t>
            </a:r>
            <a:r>
              <a:rPr lang="en-US" dirty="0"/>
              <a:t> console and file logging</a:t>
            </a:r>
          </a:p>
          <a:p>
            <a:r>
              <a:rPr lang="en-US" dirty="0"/>
              <a:t>Endpoints (games and teams):</a:t>
            </a:r>
          </a:p>
          <a:p>
            <a:pPr lvl="1"/>
            <a:r>
              <a:rPr lang="en-US" dirty="0"/>
              <a:t>GET by id</a:t>
            </a:r>
          </a:p>
          <a:p>
            <a:pPr lvl="1"/>
            <a:r>
              <a:rPr lang="en-US" dirty="0"/>
              <a:t>PUT</a:t>
            </a:r>
          </a:p>
          <a:p>
            <a:pPr lvl="1"/>
            <a:r>
              <a:rPr lang="en-US" dirty="0"/>
              <a:t>POST</a:t>
            </a:r>
          </a:p>
          <a:p>
            <a:pPr lvl="1"/>
            <a:r>
              <a:rPr lang="en-US" dirty="0"/>
              <a:t>DELETE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CA53B6-E6B9-9815-0C40-06643AFF6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More Functionality</a:t>
            </a:r>
          </a:p>
        </p:txBody>
      </p:sp>
    </p:spTree>
    <p:extLst>
      <p:ext uri="{BB962C8B-B14F-4D97-AF65-F5344CB8AC3E}">
        <p14:creationId xmlns:p14="http://schemas.microsoft.com/office/powerpoint/2010/main" val="31310419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53254A-3F06-51FE-E14A-769F3075F29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Endpoint Filters:</a:t>
            </a:r>
          </a:p>
          <a:p>
            <a:pPr lvl="1"/>
            <a:r>
              <a:rPr lang="en-US" dirty="0"/>
              <a:t>Use </a:t>
            </a:r>
            <a:r>
              <a:rPr lang="en-US" b="1" dirty="0" err="1"/>
              <a:t>EndpointFilterInvocationContext</a:t>
            </a:r>
            <a:r>
              <a:rPr lang="en-US" dirty="0"/>
              <a:t> to access </a:t>
            </a:r>
            <a:r>
              <a:rPr lang="en-US" b="1" dirty="0" err="1"/>
              <a:t>HttpContext</a:t>
            </a:r>
            <a:r>
              <a:rPr lang="en-US" dirty="0"/>
              <a:t> and the argument list.</a:t>
            </a:r>
          </a:p>
          <a:p>
            <a:r>
              <a:rPr lang="en-US" dirty="0"/>
              <a:t>Native log provider</a:t>
            </a:r>
          </a:p>
          <a:p>
            <a:pPr lvl="1"/>
            <a:r>
              <a:rPr lang="en-US" dirty="0"/>
              <a:t>Logging is provided natively in .NET 7 but I prefer to use </a:t>
            </a:r>
            <a:r>
              <a:rPr lang="en-US" dirty="0" err="1"/>
              <a:t>Serilog</a:t>
            </a:r>
            <a:endParaRPr lang="en-US" dirty="0"/>
          </a:p>
          <a:p>
            <a:r>
              <a:rPr lang="en-US" dirty="0"/>
              <a:t>Route Groups:</a:t>
            </a:r>
          </a:p>
          <a:p>
            <a:pPr lvl="1"/>
            <a:r>
              <a:rPr lang="en-US" dirty="0"/>
              <a:t>Divide related endpoints into groups and define the group route</a:t>
            </a:r>
          </a:p>
          <a:p>
            <a:r>
              <a:rPr lang="en-US" dirty="0"/>
              <a:t>Typed results:</a:t>
            </a:r>
          </a:p>
          <a:p>
            <a:pPr lvl="1"/>
            <a:r>
              <a:rPr lang="en-US" dirty="0"/>
              <a:t>Return strongly typed results from endpoints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CA53B6-E6B9-9815-0C40-06643AFF6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 Added in .NET 7</a:t>
            </a:r>
          </a:p>
        </p:txBody>
      </p:sp>
    </p:spTree>
    <p:extLst>
      <p:ext uri="{BB962C8B-B14F-4D97-AF65-F5344CB8AC3E}">
        <p14:creationId xmlns:p14="http://schemas.microsoft.com/office/powerpoint/2010/main" val="38640540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53254A-3F06-51FE-E14A-769F3075F29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Add authentication/authorization</a:t>
            </a:r>
          </a:p>
          <a:p>
            <a:r>
              <a:rPr lang="en-US" dirty="0"/>
              <a:t>Add unit tests</a:t>
            </a:r>
          </a:p>
          <a:p>
            <a:r>
              <a:rPr lang="en-US" dirty="0"/>
              <a:t>Add global exception handling</a:t>
            </a:r>
          </a:p>
          <a:p>
            <a:r>
              <a:rPr lang="en-US" dirty="0"/>
              <a:t>Improve </a:t>
            </a:r>
            <a:r>
              <a:rPr lang="en-US" dirty="0" err="1"/>
              <a:t>OpenApi</a:t>
            </a:r>
            <a:r>
              <a:rPr lang="en-US" dirty="0"/>
              <a:t> implementation</a:t>
            </a: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CA53B6-E6B9-9815-0C40-06643AFF6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Comes Next?</a:t>
            </a:r>
          </a:p>
        </p:txBody>
      </p:sp>
    </p:spTree>
    <p:extLst>
      <p:ext uri="{BB962C8B-B14F-4D97-AF65-F5344CB8AC3E}">
        <p14:creationId xmlns:p14="http://schemas.microsoft.com/office/powerpoint/2010/main" val="34231871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8B49777-3078-4A9B-9D01-B88C648ED15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34218" y="2538412"/>
            <a:ext cx="10723563" cy="1781175"/>
          </a:xfrm>
        </p:spPr>
        <p:txBody>
          <a:bodyPr>
            <a:normAutofit/>
          </a:bodyPr>
          <a:lstStyle/>
          <a:p>
            <a:pPr algn="ctr"/>
            <a:r>
              <a:rPr lang="en-US" sz="6600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13483793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53254A-3F06-51FE-E14A-769F3075F29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Minimal APIs Quick Reference: </a:t>
            </a:r>
            <a:r>
              <a:rPr lang="en-US" dirty="0">
                <a:hlinkClick r:id="rId2"/>
              </a:rPr>
              <a:t>https://learn.microsoft.com/en-us/aspnet/core/fundamentals/minimal-apis?view=aspnetcore-7.0</a:t>
            </a:r>
            <a:endParaRPr lang="en-US" dirty="0"/>
          </a:p>
          <a:p>
            <a:r>
              <a:rPr lang="en-US" dirty="0"/>
              <a:t>Tutorial: Create a minimal API with ASP.NET Core: </a:t>
            </a:r>
            <a:r>
              <a:rPr lang="en-US" dirty="0">
                <a:hlinkClick r:id="rId3"/>
              </a:rPr>
              <a:t>https://learn.microsoft.com/en-us/aspnet/core/tutorials/min-web-api?view=aspnetcore-7.0&amp;tabs=visual-studio</a:t>
            </a:r>
            <a:endParaRPr lang="en-US" dirty="0"/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CA53B6-E6B9-9815-0C40-06643AFF6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Useful Links</a:t>
            </a:r>
          </a:p>
        </p:txBody>
      </p:sp>
    </p:spTree>
    <p:extLst>
      <p:ext uri="{BB962C8B-B14F-4D97-AF65-F5344CB8AC3E}">
        <p14:creationId xmlns:p14="http://schemas.microsoft.com/office/powerpoint/2010/main" val="16328658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E01BAC8-025B-5042-1B9D-3A297C94BC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D8948-A761-3542-B2D9-AD83E591FEF3}" type="slidenum">
              <a:rPr lang="en-US" smtClean="0"/>
              <a:pPr/>
              <a:t>16</a:t>
            </a:fld>
            <a:endParaRPr lang="en-US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4" name="Picture 3" descr="A cartoon characters in a forest&#10;&#10;Description automatically generated">
            <a:extLst>
              <a:ext uri="{FF2B5EF4-FFF2-40B4-BE49-F238E27FC236}">
                <a16:creationId xmlns:a16="http://schemas.microsoft.com/office/drawing/2014/main" id="{F14ABDD6-C1BC-C292-21FA-38246E070C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3565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BB0710C0-96E5-4BE0-3210-611EE0C0687A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>
          <a:blip r:embed="rId3"/>
          <a:srcRect l="10945" r="10945"/>
          <a:stretch>
            <a:fillRect/>
          </a:stretch>
        </p:blipFill>
        <p:spPr>
          <a:xfrm>
            <a:off x="5803398" y="583365"/>
            <a:ext cx="5693766" cy="5571250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D2F22D-73A1-1F29-1CE0-B6E694570CE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BFD88A8-084F-7B19-1ED3-DBD50F02B05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  <a:p>
            <a:r>
              <a:rPr lang="en-US" dirty="0"/>
              <a:t>Minimal APIs Overview</a:t>
            </a:r>
          </a:p>
          <a:p>
            <a:r>
              <a:rPr lang="en-US" dirty="0"/>
              <a:t>Demo</a:t>
            </a:r>
          </a:p>
          <a:p>
            <a:r>
              <a:rPr lang="en-US" dirty="0"/>
              <a:t>What’s New in .NET 7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86162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F47104D-9799-738C-E2A2-28468142EB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D8948-A761-3542-B2D9-AD83E591FEF3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8C2A8EF-4368-2B22-255F-6D05502931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7238" y="2118515"/>
            <a:ext cx="2847753" cy="2620965"/>
          </a:xfrm>
        </p:spPr>
        <p:txBody>
          <a:bodyPr>
            <a:normAutofit fontScale="90000"/>
          </a:bodyPr>
          <a:lstStyle/>
          <a:p>
            <a:r>
              <a:rPr lang="en-US" b="0" dirty="0"/>
              <a:t>WE DRIVE </a:t>
            </a:r>
            <a:r>
              <a:rPr lang="en-US" dirty="0"/>
              <a:t>BUSINESS OUTCOMES</a:t>
            </a:r>
            <a:r>
              <a:rPr lang="en-US" b="0" dirty="0"/>
              <a:t> THROUGH TECHNOLOGY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0A87643-627C-5EC4-DE35-3AD0B024717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00600" y="1967458"/>
            <a:ext cx="6946900" cy="2923077"/>
          </a:xfrm>
        </p:spPr>
        <p:txBody>
          <a:bodyPr/>
          <a:lstStyle/>
          <a:p>
            <a:r>
              <a:rPr lang="en-US" sz="1800" dirty="0"/>
              <a:t>Future-Proof Your Foundation</a:t>
            </a:r>
          </a:p>
          <a:p>
            <a:r>
              <a:rPr lang="en-US" sz="1800" dirty="0"/>
              <a:t>Conquer the Cloud</a:t>
            </a:r>
          </a:p>
          <a:p>
            <a:r>
              <a:rPr lang="en-US" sz="1800" dirty="0"/>
              <a:t>Enable Digital Work</a:t>
            </a:r>
          </a:p>
          <a:p>
            <a:r>
              <a:rPr lang="en-US" sz="1800" dirty="0"/>
              <a:t>Transform Business Process</a:t>
            </a:r>
          </a:p>
          <a:p>
            <a:r>
              <a:rPr lang="en-US" sz="1800" dirty="0"/>
              <a:t>Build Competitive Products</a:t>
            </a:r>
          </a:p>
          <a:p>
            <a:r>
              <a:rPr lang="en-US" sz="1800" dirty="0"/>
              <a:t>Connect People to Data</a:t>
            </a:r>
          </a:p>
          <a:p>
            <a:r>
              <a:rPr lang="en-US" sz="1800" dirty="0"/>
              <a:t>Bulletproof Your Business</a:t>
            </a:r>
          </a:p>
          <a:p>
            <a:r>
              <a:rPr lang="en-US" sz="1800" dirty="0"/>
              <a:t>Evolve Your Security Foundation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2257B4-A9EB-6D6E-6EA0-F74ED4D7D0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9130" y="143793"/>
            <a:ext cx="1038370" cy="314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3095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video game&#10;&#10;Description automatically generated">
            <a:extLst>
              <a:ext uri="{FF2B5EF4-FFF2-40B4-BE49-F238E27FC236}">
                <a16:creationId xmlns:a16="http://schemas.microsoft.com/office/drawing/2014/main" id="{980EE067-32AC-487B-5BBE-EDBE43813C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008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53254A-3F06-51FE-E14A-769F3075F29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sz="2800" dirty="0"/>
              <a:t>An alternative way to create HTTP APIs in .NET with minimal dependencies</a:t>
            </a:r>
          </a:p>
          <a:p>
            <a:r>
              <a:rPr lang="en-US" sz="2800"/>
              <a:t>Provide a way to spin up APIs with very little code</a:t>
            </a:r>
          </a:p>
          <a:p>
            <a:r>
              <a:rPr lang="en-US" sz="2800"/>
              <a:t>Initial </a:t>
            </a:r>
            <a:r>
              <a:rPr lang="en-US" sz="2800" dirty="0"/>
              <a:t>reaction was positive but guarded. Some like the simplicity of them, others felt features were too limited</a:t>
            </a: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CA53B6-E6B9-9815-0C40-06643AFF6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Minimal APIs</a:t>
            </a:r>
          </a:p>
        </p:txBody>
      </p:sp>
    </p:spTree>
    <p:extLst>
      <p:ext uri="{BB962C8B-B14F-4D97-AF65-F5344CB8AC3E}">
        <p14:creationId xmlns:p14="http://schemas.microsoft.com/office/powerpoint/2010/main" val="12121219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B5CF80-D857-2614-0CBA-407EB095EAA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Let’s Create An API</a:t>
            </a:r>
          </a:p>
        </p:txBody>
      </p:sp>
    </p:spTree>
    <p:extLst>
      <p:ext uri="{BB962C8B-B14F-4D97-AF65-F5344CB8AC3E}">
        <p14:creationId xmlns:p14="http://schemas.microsoft.com/office/powerpoint/2010/main" val="24740561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7DB502-2CB6-43F3-A554-8B9F2DF3294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Use Visual Studio 2022</a:t>
            </a:r>
          </a:p>
          <a:p>
            <a:pPr lvl="1"/>
            <a:r>
              <a:rPr lang="en-US" dirty="0"/>
              <a:t>Can also use VS Code and .NET CLI (</a:t>
            </a:r>
            <a:r>
              <a:rPr lang="en-US" i="1" dirty="0"/>
              <a:t>dotnet new web</a:t>
            </a:r>
            <a:r>
              <a:rPr lang="en-US" dirty="0"/>
              <a:t>)</a:t>
            </a:r>
          </a:p>
          <a:p>
            <a:r>
              <a:rPr lang="en-US" dirty="0"/>
              <a:t>Project template:  ASP.NET Core Empty</a:t>
            </a:r>
          </a:p>
          <a:p>
            <a:r>
              <a:rPr lang="en-US" dirty="0"/>
              <a:t>Give your project a name and click ‘Next’</a:t>
            </a:r>
          </a:p>
          <a:p>
            <a:r>
              <a:rPr lang="en-US" dirty="0"/>
              <a:t>On the “Additional Information” view:</a:t>
            </a:r>
          </a:p>
          <a:p>
            <a:pPr lvl="1"/>
            <a:r>
              <a:rPr lang="en-US" dirty="0"/>
              <a:t>Select .NET 7.0</a:t>
            </a:r>
          </a:p>
          <a:p>
            <a:pPr lvl="1"/>
            <a:r>
              <a:rPr lang="en-US" dirty="0"/>
              <a:t>Uncheck “Do not use top-level statements”</a:t>
            </a:r>
          </a:p>
          <a:p>
            <a:pPr lvl="1"/>
            <a:r>
              <a:rPr lang="en-US" dirty="0"/>
              <a:t>Click “Create”  </a:t>
            </a: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358F02-7CC6-4C85-A115-4A1C52B95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New Solution</a:t>
            </a:r>
          </a:p>
        </p:txBody>
      </p:sp>
    </p:spTree>
    <p:extLst>
      <p:ext uri="{BB962C8B-B14F-4D97-AF65-F5344CB8AC3E}">
        <p14:creationId xmlns:p14="http://schemas.microsoft.com/office/powerpoint/2010/main" val="9209189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9C0DC35-C656-D9FC-EA0B-138A079EFAF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i="1" dirty="0"/>
              <a:t>var app = </a:t>
            </a:r>
            <a:r>
              <a:rPr lang="en-US" i="1" dirty="0" err="1"/>
              <a:t>WebApplication.Create</a:t>
            </a:r>
            <a:r>
              <a:rPr lang="en-US" i="1" dirty="0"/>
              <a:t>(</a:t>
            </a:r>
            <a:r>
              <a:rPr lang="en-US" i="1" dirty="0" err="1"/>
              <a:t>args</a:t>
            </a:r>
            <a:r>
              <a:rPr lang="en-US" i="1" dirty="0"/>
              <a:t>)</a:t>
            </a:r>
            <a:r>
              <a:rPr lang="en-US" dirty="0"/>
              <a:t> will create a </a:t>
            </a:r>
            <a:r>
              <a:rPr lang="en-US" b="1" dirty="0" err="1"/>
              <a:t>WebApplication</a:t>
            </a:r>
            <a:r>
              <a:rPr lang="en-US" dirty="0"/>
              <a:t> without explicitly creating a </a:t>
            </a:r>
            <a:r>
              <a:rPr lang="en-US" b="1" dirty="0" err="1"/>
              <a:t>WebApplicationBuilder</a:t>
            </a:r>
            <a:r>
              <a:rPr lang="en-US" dirty="0"/>
              <a:t> with preconfigured defaults.</a:t>
            </a:r>
          </a:p>
          <a:p>
            <a:pPr lvl="1"/>
            <a:r>
              <a:rPr lang="en-US" b="1" dirty="0" err="1"/>
              <a:t>UseDevelopmentExceptionPage</a:t>
            </a:r>
            <a:r>
              <a:rPr lang="en-US" dirty="0"/>
              <a:t> is added first when </a:t>
            </a:r>
            <a:r>
              <a:rPr lang="en-US" dirty="0" err="1"/>
              <a:t>HostingEnvironment</a:t>
            </a:r>
            <a:r>
              <a:rPr lang="en-US" dirty="0"/>
              <a:t> = “Development”</a:t>
            </a:r>
          </a:p>
          <a:p>
            <a:pPr lvl="1"/>
            <a:r>
              <a:rPr lang="en-US" b="1" dirty="0" err="1"/>
              <a:t>UseRouting</a:t>
            </a:r>
            <a:r>
              <a:rPr lang="en-US" dirty="0"/>
              <a:t> is added second if the developer hasn’t already called it and if there are endpoints configured.</a:t>
            </a:r>
          </a:p>
          <a:p>
            <a:pPr lvl="1"/>
            <a:r>
              <a:rPr lang="en-US" b="1" dirty="0" err="1"/>
              <a:t>UseEndpoints</a:t>
            </a:r>
            <a:r>
              <a:rPr lang="en-US" dirty="0"/>
              <a:t> is added at the end of the middleware pipeline if any endpoints are configured</a:t>
            </a:r>
          </a:p>
          <a:p>
            <a:pPr lvl="1"/>
            <a:r>
              <a:rPr lang="en-US" b="1" dirty="0" err="1"/>
              <a:t>UseAuthentication</a:t>
            </a:r>
            <a:r>
              <a:rPr lang="en-US" dirty="0"/>
              <a:t> is added after </a:t>
            </a:r>
            <a:r>
              <a:rPr lang="en-US" b="1" dirty="0" err="1"/>
              <a:t>UseRouting</a:t>
            </a:r>
            <a:r>
              <a:rPr lang="en-US" dirty="0"/>
              <a:t> if the developer hasn’t already called it and </a:t>
            </a:r>
            <a:r>
              <a:rPr lang="en-US" b="1" dirty="0" err="1"/>
              <a:t>IAuthenticationSchemeProvider</a:t>
            </a:r>
            <a:r>
              <a:rPr lang="en-US" dirty="0"/>
              <a:t> is detected in the service provider</a:t>
            </a:r>
          </a:p>
          <a:p>
            <a:pPr lvl="1"/>
            <a:r>
              <a:rPr lang="en-US" b="1" dirty="0" err="1"/>
              <a:t>UseAuthorization</a:t>
            </a:r>
            <a:r>
              <a:rPr lang="en-US" dirty="0"/>
              <a:t> is added next if the developer hasn’t already called it and </a:t>
            </a:r>
            <a:r>
              <a:rPr lang="en-US" b="1" dirty="0" err="1"/>
              <a:t>IAuthorizationHandlerProvider</a:t>
            </a:r>
            <a:r>
              <a:rPr lang="en-US" dirty="0"/>
              <a:t> is detected in the service provider</a:t>
            </a:r>
          </a:p>
          <a:p>
            <a:pPr lvl="1"/>
            <a:r>
              <a:rPr lang="en-US" dirty="0"/>
              <a:t>Developer-configured middleware and endpoints are added between </a:t>
            </a:r>
            <a:r>
              <a:rPr lang="en-US" b="1" dirty="0" err="1"/>
              <a:t>UseRouting</a:t>
            </a:r>
            <a:r>
              <a:rPr lang="en-US" dirty="0"/>
              <a:t> and </a:t>
            </a:r>
            <a:r>
              <a:rPr lang="en-US" b="1" dirty="0" err="1"/>
              <a:t>UseEndpoints</a:t>
            </a:r>
            <a:endParaRPr lang="en-US" b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C837F46-020A-72DC-D086-36E255545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WebApplicationBuilder</a:t>
            </a:r>
            <a:r>
              <a:rPr lang="en-US" dirty="0"/>
              <a:t> vs. </a:t>
            </a:r>
            <a:r>
              <a:rPr lang="en-US" dirty="0" err="1"/>
              <a:t>WebApplication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080839-476C-F6F2-CFBF-63B1AB214A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AAD8948-A761-3542-B2D9-AD83E591FEF3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33732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D887F911-4610-2DD5-C4C7-FE3C9AF3063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200645" y="1725434"/>
            <a:ext cx="10153153" cy="4450080"/>
          </a:xfrm>
        </p:spPr>
        <p:txBody>
          <a:bodyPr numCol="1"/>
          <a:lstStyle/>
          <a:p>
            <a:r>
              <a:rPr lang="en-US" dirty="0"/>
              <a:t>Allow code to be written directly at the root of a file without the need to wrap it in a class or method.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358F02-7CC6-4C85-A115-4A1C52B95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 Level Statements</a:t>
            </a:r>
          </a:p>
        </p:txBody>
      </p:sp>
      <p:sp>
        <p:nvSpPr>
          <p:cNvPr id="13" name="Content Placeholder 11">
            <a:extLst>
              <a:ext uri="{FF2B5EF4-FFF2-40B4-BE49-F238E27FC236}">
                <a16:creationId xmlns:a16="http://schemas.microsoft.com/office/drawing/2014/main" id="{9D420F00-BBDB-83D9-CDC2-ADE45B5CCB6D}"/>
              </a:ext>
            </a:extLst>
          </p:cNvPr>
          <p:cNvSpPr txBox="1">
            <a:spLocks/>
          </p:cNvSpPr>
          <p:nvPr/>
        </p:nvSpPr>
        <p:spPr>
          <a:xfrm>
            <a:off x="6564924" y="1727576"/>
            <a:ext cx="5000862" cy="44500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Wingdings" panose="05000000000000000000" pitchFamily="2" charset="2"/>
              <a:buChar char="§"/>
              <a:defRPr sz="2000" b="0" i="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Wingdings" panose="05000000000000000000" pitchFamily="2" charset="2"/>
              <a:buChar char="§"/>
              <a:defRPr sz="1800" b="0" i="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Wingdings" panose="05000000000000000000" pitchFamily="2" charset="2"/>
              <a:buChar char="§"/>
              <a:defRPr sz="1600" b="0" i="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Wingdings" panose="05000000000000000000" pitchFamily="2" charset="2"/>
              <a:buChar char="§"/>
              <a:defRPr sz="1400" b="0" i="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Wingdings" panose="05000000000000000000" pitchFamily="2" charset="2"/>
              <a:buChar char="§"/>
              <a:defRPr sz="1200" b="0" i="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8F4FB9F-98AA-EF32-25DD-87BA602E0D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6359" y="3048895"/>
            <a:ext cx="5000862" cy="249130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D8ABCE6-E5E8-835E-714D-34C2402D4E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4131" y="3950474"/>
            <a:ext cx="3495675" cy="40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490311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Custom 16">
      <a:dk1>
        <a:srgbClr val="000000"/>
      </a:dk1>
      <a:lt1>
        <a:srgbClr val="FFFFFF"/>
      </a:lt1>
      <a:dk2>
        <a:srgbClr val="616366"/>
      </a:dk2>
      <a:lt2>
        <a:srgbClr val="F1F1F2"/>
      </a:lt2>
      <a:accent1>
        <a:srgbClr val="5DAA46"/>
      </a:accent1>
      <a:accent2>
        <a:srgbClr val="00ADEE"/>
      </a:accent2>
      <a:accent3>
        <a:srgbClr val="1A4D85"/>
      </a:accent3>
      <a:accent4>
        <a:srgbClr val="00919E"/>
      </a:accent4>
      <a:accent5>
        <a:srgbClr val="20BBBB"/>
      </a:accent5>
      <a:accent6>
        <a:srgbClr val="98C93C"/>
      </a:accent6>
      <a:hlink>
        <a:srgbClr val="5DAA46"/>
      </a:hlink>
      <a:folHlink>
        <a:srgbClr val="C5C7C9"/>
      </a:folHlink>
    </a:clrScheme>
    <a:fontScheme name="Theme Font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c PowerPoint Template" id="{1896AEC0-A607-473B-8F1D-08FAE79C3E03}" vid="{4697773D-8B86-4B9C-914D-9370D69CBD0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C4FAB7D963B6C4E8DD817F3A74D00BC" ma:contentTypeVersion="5" ma:contentTypeDescription="Create a new document." ma:contentTypeScope="" ma:versionID="a7c52391d28dc1b88ccf4c5185fe0dc6">
  <xsd:schema xmlns:xsd="http://www.w3.org/2001/XMLSchema" xmlns:xs="http://www.w3.org/2001/XMLSchema" xmlns:p="http://schemas.microsoft.com/office/2006/metadata/properties" xmlns:ns2="a1281d77-40e0-4692-98fb-283e1463c515" xmlns:ns3="a6f5a48c-b120-4305-8ba6-ed1ebf60a11b" targetNamespace="http://schemas.microsoft.com/office/2006/metadata/properties" ma:root="true" ma:fieldsID="677c9989c2eb8a7dbb1717af622924d2" ns2:_="" ns3:_="">
    <xsd:import namespace="a1281d77-40e0-4692-98fb-283e1463c515"/>
    <xsd:import namespace="a6f5a48c-b120-4305-8ba6-ed1ebf60a11b"/>
    <xsd:element name="properties">
      <xsd:complexType>
        <xsd:sequence>
          <xsd:element name="documentManagement">
            <xsd:complexType>
              <xsd:all>
                <xsd:element ref="ns2:Revision" minOccurs="0"/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1281d77-40e0-4692-98fb-283e1463c515" elementFormDefault="qualified">
    <xsd:import namespace="http://schemas.microsoft.com/office/2006/documentManagement/types"/>
    <xsd:import namespace="http://schemas.microsoft.com/office/infopath/2007/PartnerControls"/>
    <xsd:element name="Revision" ma:index="8" nillable="true" ma:displayName="Revision" ma:internalName="Revision">
      <xsd:simpleType>
        <xsd:restriction base="dms:Text">
          <xsd:maxLength value="255"/>
        </xsd:restriction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6f5a48c-b120-4305-8ba6-ed1ebf60a11b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Revision xmlns="a1281d77-40e0-4692-98fb-283e1463c515">v.2022R02</Revision>
  </documentManagement>
</p:properties>
</file>

<file path=customXml/itemProps1.xml><?xml version="1.0" encoding="utf-8"?>
<ds:datastoreItem xmlns:ds="http://schemas.openxmlformats.org/officeDocument/2006/customXml" ds:itemID="{0AA88207-4A92-430F-854B-FC2911C75B6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02C01F8-737B-4464-909A-A3D1ECBC038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1281d77-40e0-4692-98fb-283e1463c515"/>
    <ds:schemaRef ds:uri="a6f5a48c-b120-4305-8ba6-ed1ebf60a11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CC0E7E1-6E5A-48F4-9748-EDA8C21F9B56}">
  <ds:schemaRefs>
    <ds:schemaRef ds:uri="http://purl.org/dc/dcmitype/"/>
    <ds:schemaRef ds:uri="http://www.w3.org/XML/1998/namespace"/>
    <ds:schemaRef ds:uri="http://schemas.microsoft.com/office/2006/documentManagement/types"/>
    <ds:schemaRef ds:uri="a1281d77-40e0-4692-98fb-283e1463c515"/>
    <ds:schemaRef ds:uri="http://schemas.microsoft.com/office/2006/metadata/properties"/>
    <ds:schemaRef ds:uri="http://schemas.microsoft.com/office/infopath/2007/PartnerControls"/>
    <ds:schemaRef ds:uri="http://purl.org/dc/terms/"/>
    <ds:schemaRef ds:uri="http://schemas.openxmlformats.org/package/2006/metadata/core-properties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Basic - PowerPoint Template</Template>
  <TotalTime>9084</TotalTime>
  <Words>764</Words>
  <Application>Microsoft Office PowerPoint</Application>
  <PresentationFormat>Widescreen</PresentationFormat>
  <Paragraphs>103</Paragraphs>
  <Slides>16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Arial</vt:lpstr>
      <vt:lpstr>Calibri</vt:lpstr>
      <vt:lpstr>Titillium Web</vt:lpstr>
      <vt:lpstr>Titillium Web Light</vt:lpstr>
      <vt:lpstr>Verdana</vt:lpstr>
      <vt:lpstr>Wingdings</vt:lpstr>
      <vt:lpstr>1_Office Theme</vt:lpstr>
      <vt:lpstr>Minimal API’s with .NET 7.0</vt:lpstr>
      <vt:lpstr>PowerPoint Presentation</vt:lpstr>
      <vt:lpstr>WE DRIVE BUSINESS OUTCOMES THROUGH TECHNOLOGY</vt:lpstr>
      <vt:lpstr>PowerPoint Presentation</vt:lpstr>
      <vt:lpstr>What Are Minimal APIs</vt:lpstr>
      <vt:lpstr>PowerPoint Presentation</vt:lpstr>
      <vt:lpstr>Create New Solution</vt:lpstr>
      <vt:lpstr>WebApplicationBuilder vs. WebApplication</vt:lpstr>
      <vt:lpstr>Top Level Statements</vt:lpstr>
      <vt:lpstr>Route Handler Options</vt:lpstr>
      <vt:lpstr>Adding More Functionality</vt:lpstr>
      <vt:lpstr>Features Added in .NET 7</vt:lpstr>
      <vt:lpstr>What Comes Next?</vt:lpstr>
      <vt:lpstr>PowerPoint Presentation</vt:lpstr>
      <vt:lpstr>Useful Links</vt:lpstr>
      <vt:lpstr>PowerPoint Presentation</vt:lpstr>
    </vt:vector>
  </TitlesOfParts>
  <Company>Core BTS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Please Read – Template Instructions</dc:title>
  <dc:subject>Basic PowerPoint Template</dc:subject>
  <dc:creator>Craig Jeffords</dc:creator>
  <cp:lastModifiedBy>Craig Jeffords</cp:lastModifiedBy>
  <cp:revision>2</cp:revision>
  <dcterms:created xsi:type="dcterms:W3CDTF">2023-07-18T21:10:58Z</dcterms:created>
  <dcterms:modified xsi:type="dcterms:W3CDTF">2023-07-25T20:46:30Z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0x0101009C4FAB7D963B6C4E8DD817F3A74D00BC</vt:lpwstr>
  </property>
</Properties>
</file>